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5"/>
  </p:notesMasterIdLst>
  <p:sldIdLst>
    <p:sldId id="1749" r:id="rId3"/>
    <p:sldId id="1702" r:id="rId4"/>
    <p:sldId id="1729" r:id="rId5"/>
    <p:sldId id="1739" r:id="rId6"/>
    <p:sldId id="1735" r:id="rId7"/>
    <p:sldId id="1736" r:id="rId8"/>
    <p:sldId id="1737" r:id="rId9"/>
    <p:sldId id="1738" r:id="rId10"/>
    <p:sldId id="1732" r:id="rId11"/>
    <p:sldId id="1733" r:id="rId12"/>
    <p:sldId id="1767" r:id="rId13"/>
    <p:sldId id="1645" r:id="rId14"/>
    <p:sldId id="1664" r:id="rId15"/>
    <p:sldId id="1665" r:id="rId16"/>
    <p:sldId id="332" r:id="rId17"/>
    <p:sldId id="1753" r:id="rId18"/>
    <p:sldId id="1763" r:id="rId19"/>
    <p:sldId id="1762" r:id="rId20"/>
    <p:sldId id="321" r:id="rId21"/>
    <p:sldId id="1650" r:id="rId22"/>
    <p:sldId id="1651" r:id="rId23"/>
    <p:sldId id="1707" r:id="rId24"/>
    <p:sldId id="1652" r:id="rId25"/>
    <p:sldId id="1690" r:id="rId26"/>
    <p:sldId id="1725" r:id="rId27"/>
    <p:sldId id="1760" r:id="rId28"/>
    <p:sldId id="1768" r:id="rId29"/>
    <p:sldId id="1724" r:id="rId30"/>
    <p:sldId id="348" r:id="rId31"/>
    <p:sldId id="357" r:id="rId32"/>
    <p:sldId id="358" r:id="rId33"/>
    <p:sldId id="1727" r:id="rId34"/>
    <p:sldId id="1756" r:id="rId35"/>
    <p:sldId id="1757" r:id="rId36"/>
    <p:sldId id="1759" r:id="rId37"/>
    <p:sldId id="1769" r:id="rId38"/>
    <p:sldId id="1723" r:id="rId39"/>
    <p:sldId id="1726" r:id="rId40"/>
    <p:sldId id="1775" r:id="rId41"/>
    <p:sldId id="1771" r:id="rId42"/>
    <p:sldId id="1772" r:id="rId43"/>
    <p:sldId id="1773" r:id="rId44"/>
    <p:sldId id="1776" r:id="rId45"/>
    <p:sldId id="1672" r:id="rId46"/>
    <p:sldId id="1777" r:id="rId47"/>
    <p:sldId id="1778" r:id="rId48"/>
    <p:sldId id="1728" r:id="rId49"/>
    <p:sldId id="1779" r:id="rId50"/>
    <p:sldId id="1730" r:id="rId51"/>
    <p:sldId id="1780" r:id="rId52"/>
    <p:sldId id="1781" r:id="rId53"/>
    <p:sldId id="1734" r:id="rId54"/>
    <p:sldId id="1782" r:id="rId55"/>
    <p:sldId id="1783" r:id="rId56"/>
    <p:sldId id="1784" r:id="rId57"/>
    <p:sldId id="1785" r:id="rId58"/>
    <p:sldId id="1786" r:id="rId59"/>
    <p:sldId id="1787" r:id="rId60"/>
    <p:sldId id="1788" r:id="rId61"/>
    <p:sldId id="1789" r:id="rId62"/>
    <p:sldId id="1797" r:id="rId63"/>
    <p:sldId id="1798" r:id="rId64"/>
    <p:sldId id="1791" r:id="rId65"/>
    <p:sldId id="1721" r:id="rId66"/>
    <p:sldId id="1722" r:id="rId67"/>
    <p:sldId id="1792" r:id="rId68"/>
    <p:sldId id="1793" r:id="rId69"/>
    <p:sldId id="1794" r:id="rId70"/>
    <p:sldId id="1795" r:id="rId71"/>
    <p:sldId id="1796" r:id="rId72"/>
    <p:sldId id="400" r:id="rId73"/>
    <p:sldId id="170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03A20"/>
    <a:srgbClr val="FF00FF"/>
    <a:srgbClr val="299E64"/>
    <a:srgbClr val="0042AA"/>
    <a:srgbClr val="FBFBFB"/>
    <a:srgbClr val="F8F8F8"/>
    <a:srgbClr val="F03B20"/>
    <a:srgbClr val="2C7FB8"/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3BFF7-9348-4796-A423-8E9D5A0E2BFA}" v="1997" dt="2025-09-19T15:46:57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2311" autoAdjust="0"/>
  </p:normalViewPr>
  <p:slideViewPr>
    <p:cSldViewPr snapToGrid="0">
      <p:cViewPr varScale="1">
        <p:scale>
          <a:sx n="87" d="100"/>
          <a:sy n="87" d="100"/>
        </p:scale>
        <p:origin x="72" y="3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sel, Urban" userId="420b9aa3-f856-42b9-9915-ce181b11d1a0" providerId="ADAL" clId="{98662D6F-0B3B-48C7-9C0A-AF3179129E84}"/>
    <pc:docChg chg="undo custSel addSld delSld modSld">
      <pc:chgData name="Fasel, Urban" userId="420b9aa3-f856-42b9-9915-ce181b11d1a0" providerId="ADAL" clId="{98662D6F-0B3B-48C7-9C0A-AF3179129E84}" dt="2024-09-10T17:31:01.252" v="199"/>
      <pc:docMkLst>
        <pc:docMk/>
      </pc:docMkLst>
      <pc:sldChg chg="del">
        <pc:chgData name="Fasel, Urban" userId="420b9aa3-f856-42b9-9915-ce181b11d1a0" providerId="ADAL" clId="{98662D6F-0B3B-48C7-9C0A-AF3179129E84}" dt="2024-09-10T16:31:10.341" v="8" actId="47"/>
        <pc:sldMkLst>
          <pc:docMk/>
          <pc:sldMk cId="3767101509" sldId="321"/>
        </pc:sldMkLst>
      </pc:sldChg>
      <pc:sldChg chg="del">
        <pc:chgData name="Fasel, Urban" userId="420b9aa3-f856-42b9-9915-ce181b11d1a0" providerId="ADAL" clId="{98662D6F-0B3B-48C7-9C0A-AF3179129E84}" dt="2024-09-10T16:31:10.341" v="8" actId="47"/>
        <pc:sldMkLst>
          <pc:docMk/>
          <pc:sldMk cId="2419596572" sldId="332"/>
        </pc:sldMkLst>
      </pc:sldChg>
      <pc:sldChg chg="del">
        <pc:chgData name="Fasel, Urban" userId="420b9aa3-f856-42b9-9915-ce181b11d1a0" providerId="ADAL" clId="{98662D6F-0B3B-48C7-9C0A-AF3179129E84}" dt="2024-09-10T16:35:54.149" v="49" actId="47"/>
        <pc:sldMkLst>
          <pc:docMk/>
          <pc:sldMk cId="1309947325" sldId="348"/>
        </pc:sldMkLst>
      </pc:sldChg>
      <pc:sldChg chg="del">
        <pc:chgData name="Fasel, Urban" userId="420b9aa3-f856-42b9-9915-ce181b11d1a0" providerId="ADAL" clId="{98662D6F-0B3B-48C7-9C0A-AF3179129E84}" dt="2024-09-10T16:35:54.149" v="49" actId="47"/>
        <pc:sldMkLst>
          <pc:docMk/>
          <pc:sldMk cId="1266727447" sldId="357"/>
        </pc:sldMkLst>
      </pc:sldChg>
      <pc:sldChg chg="del">
        <pc:chgData name="Fasel, Urban" userId="420b9aa3-f856-42b9-9915-ce181b11d1a0" providerId="ADAL" clId="{98662D6F-0B3B-48C7-9C0A-AF3179129E84}" dt="2024-09-10T16:35:54.149" v="49" actId="47"/>
        <pc:sldMkLst>
          <pc:docMk/>
          <pc:sldMk cId="2900231691" sldId="358"/>
        </pc:sldMkLst>
      </pc:sldChg>
      <pc:sldChg chg="del">
        <pc:chgData name="Fasel, Urban" userId="420b9aa3-f856-42b9-9915-ce181b11d1a0" providerId="ADAL" clId="{98662D6F-0B3B-48C7-9C0A-AF3179129E84}" dt="2024-09-10T16:31:01.316" v="7" actId="47"/>
        <pc:sldMkLst>
          <pc:docMk/>
          <pc:sldMk cId="3862064651" sldId="1645"/>
        </pc:sldMkLst>
      </pc:sldChg>
      <pc:sldChg chg="del">
        <pc:chgData name="Fasel, Urban" userId="420b9aa3-f856-42b9-9915-ce181b11d1a0" providerId="ADAL" clId="{98662D6F-0B3B-48C7-9C0A-AF3179129E84}" dt="2024-09-10T16:31:10.341" v="8" actId="47"/>
        <pc:sldMkLst>
          <pc:docMk/>
          <pc:sldMk cId="2104026750" sldId="1649"/>
        </pc:sldMkLst>
      </pc:sldChg>
      <pc:sldChg chg="del">
        <pc:chgData name="Fasel, Urban" userId="420b9aa3-f856-42b9-9915-ce181b11d1a0" providerId="ADAL" clId="{98662D6F-0B3B-48C7-9C0A-AF3179129E84}" dt="2024-09-10T16:31:10.341" v="8" actId="47"/>
        <pc:sldMkLst>
          <pc:docMk/>
          <pc:sldMk cId="3731639407" sldId="1650"/>
        </pc:sldMkLst>
      </pc:sldChg>
      <pc:sldChg chg="del">
        <pc:chgData name="Fasel, Urban" userId="420b9aa3-f856-42b9-9915-ce181b11d1a0" providerId="ADAL" clId="{98662D6F-0B3B-48C7-9C0A-AF3179129E84}" dt="2024-09-10T16:31:10.341" v="8" actId="47"/>
        <pc:sldMkLst>
          <pc:docMk/>
          <pc:sldMk cId="1011751187" sldId="1651"/>
        </pc:sldMkLst>
      </pc:sldChg>
      <pc:sldChg chg="del">
        <pc:chgData name="Fasel, Urban" userId="420b9aa3-f856-42b9-9915-ce181b11d1a0" providerId="ADAL" clId="{98662D6F-0B3B-48C7-9C0A-AF3179129E84}" dt="2024-09-10T16:31:10.341" v="8" actId="47"/>
        <pc:sldMkLst>
          <pc:docMk/>
          <pc:sldMk cId="3940954998" sldId="1652"/>
        </pc:sldMkLst>
      </pc:sldChg>
      <pc:sldChg chg="del">
        <pc:chgData name="Fasel, Urban" userId="420b9aa3-f856-42b9-9915-ce181b11d1a0" providerId="ADAL" clId="{98662D6F-0B3B-48C7-9C0A-AF3179129E84}" dt="2024-09-10T16:31:01.316" v="7" actId="47"/>
        <pc:sldMkLst>
          <pc:docMk/>
          <pc:sldMk cId="1119715015" sldId="1664"/>
        </pc:sldMkLst>
      </pc:sldChg>
      <pc:sldChg chg="del">
        <pc:chgData name="Fasel, Urban" userId="420b9aa3-f856-42b9-9915-ce181b11d1a0" providerId="ADAL" clId="{98662D6F-0B3B-48C7-9C0A-AF3179129E84}" dt="2024-09-10T16:31:01.316" v="7" actId="47"/>
        <pc:sldMkLst>
          <pc:docMk/>
          <pc:sldMk cId="1081177956" sldId="1665"/>
        </pc:sldMkLst>
      </pc:sldChg>
      <pc:sldChg chg="del">
        <pc:chgData name="Fasel, Urban" userId="420b9aa3-f856-42b9-9915-ce181b11d1a0" providerId="ADAL" clId="{98662D6F-0B3B-48C7-9C0A-AF3179129E84}" dt="2024-09-10T16:30:13.786" v="0" actId="47"/>
        <pc:sldMkLst>
          <pc:docMk/>
          <pc:sldMk cId="1950842273" sldId="1672"/>
        </pc:sldMkLst>
      </pc:sldChg>
      <pc:sldChg chg="addSp modSp mod modAnim">
        <pc:chgData name="Fasel, Urban" userId="420b9aa3-f856-42b9-9915-ce181b11d1a0" providerId="ADAL" clId="{98662D6F-0B3B-48C7-9C0A-AF3179129E84}" dt="2024-09-10T17:31:01.252" v="199"/>
        <pc:sldMkLst>
          <pc:docMk/>
          <pc:sldMk cId="2217284322" sldId="1681"/>
        </pc:sldMkLst>
      </pc:sldChg>
      <pc:sldChg chg="del">
        <pc:chgData name="Fasel, Urban" userId="420b9aa3-f856-42b9-9915-ce181b11d1a0" providerId="ADAL" clId="{98662D6F-0B3B-48C7-9C0A-AF3179129E84}" dt="2024-09-10T17:19:43.512" v="161" actId="47"/>
        <pc:sldMkLst>
          <pc:docMk/>
          <pc:sldMk cId="439681531" sldId="1690"/>
        </pc:sldMkLst>
      </pc:sldChg>
      <pc:sldChg chg="modSp mod">
        <pc:chgData name="Fasel, Urban" userId="420b9aa3-f856-42b9-9915-ce181b11d1a0" providerId="ADAL" clId="{98662D6F-0B3B-48C7-9C0A-AF3179129E84}" dt="2024-09-10T17:26:49.163" v="188" actId="1035"/>
        <pc:sldMkLst>
          <pc:docMk/>
          <pc:sldMk cId="3470826472" sldId="1694"/>
        </pc:sldMkLst>
      </pc:sldChg>
      <pc:sldChg chg="addSp delSp modSp mod">
        <pc:chgData name="Fasel, Urban" userId="420b9aa3-f856-42b9-9915-ce181b11d1a0" providerId="ADAL" clId="{98662D6F-0B3B-48C7-9C0A-AF3179129E84}" dt="2024-09-10T16:38:36.731" v="96" actId="6549"/>
        <pc:sldMkLst>
          <pc:docMk/>
          <pc:sldMk cId="3372631055" sldId="1702"/>
        </pc:sldMkLst>
      </pc:sldChg>
      <pc:sldChg chg="del">
        <pc:chgData name="Fasel, Urban" userId="420b9aa3-f856-42b9-9915-ce181b11d1a0" providerId="ADAL" clId="{98662D6F-0B3B-48C7-9C0A-AF3179129E84}" dt="2024-09-10T16:30:55.571" v="6" actId="47"/>
        <pc:sldMkLst>
          <pc:docMk/>
          <pc:sldMk cId="496807605" sldId="1704"/>
        </pc:sldMkLst>
      </pc:sldChg>
      <pc:sldChg chg="del">
        <pc:chgData name="Fasel, Urban" userId="420b9aa3-f856-42b9-9915-ce181b11d1a0" providerId="ADAL" clId="{98662D6F-0B3B-48C7-9C0A-AF3179129E84}" dt="2024-09-10T16:31:10.341" v="8" actId="47"/>
        <pc:sldMkLst>
          <pc:docMk/>
          <pc:sldMk cId="54426664" sldId="1707"/>
        </pc:sldMkLst>
      </pc:sldChg>
      <pc:sldChg chg="add">
        <pc:chgData name="Fasel, Urban" userId="420b9aa3-f856-42b9-9915-ce181b11d1a0" providerId="ADAL" clId="{98662D6F-0B3B-48C7-9C0A-AF3179129E84}" dt="2024-09-10T16:36:08.896" v="52"/>
        <pc:sldMkLst>
          <pc:docMk/>
          <pc:sldMk cId="3483210198" sldId="1708"/>
        </pc:sldMkLst>
      </pc:sldChg>
      <pc:sldChg chg="del">
        <pc:chgData name="Fasel, Urban" userId="420b9aa3-f856-42b9-9915-ce181b11d1a0" providerId="ADAL" clId="{98662D6F-0B3B-48C7-9C0A-AF3179129E84}" dt="2024-09-10T16:36:06.720" v="51" actId="2696"/>
        <pc:sldMkLst>
          <pc:docMk/>
          <pc:sldMk cId="3815310845" sldId="1708"/>
        </pc:sldMkLst>
      </pc:sldChg>
      <pc:sldChg chg="addSp delSp modSp mod">
        <pc:chgData name="Fasel, Urban" userId="420b9aa3-f856-42b9-9915-ce181b11d1a0" providerId="ADAL" clId="{98662D6F-0B3B-48C7-9C0A-AF3179129E84}" dt="2024-09-10T17:19:58.098" v="168" actId="478"/>
        <pc:sldMkLst>
          <pc:docMk/>
          <pc:sldMk cId="0" sldId="1725"/>
        </pc:sldMkLst>
      </pc:sldChg>
      <pc:sldChg chg="del">
        <pc:chgData name="Fasel, Urban" userId="420b9aa3-f856-42b9-9915-ce181b11d1a0" providerId="ADAL" clId="{98662D6F-0B3B-48C7-9C0A-AF3179129E84}" dt="2024-09-10T16:36:14.579" v="53" actId="47"/>
        <pc:sldMkLst>
          <pc:docMk/>
          <pc:sldMk cId="1751378388" sldId="1726"/>
        </pc:sldMkLst>
      </pc:sldChg>
      <pc:sldChg chg="del">
        <pc:chgData name="Fasel, Urban" userId="420b9aa3-f856-42b9-9915-ce181b11d1a0" providerId="ADAL" clId="{98662D6F-0B3B-48C7-9C0A-AF3179129E84}" dt="2024-09-10T16:35:54.149" v="49" actId="47"/>
        <pc:sldMkLst>
          <pc:docMk/>
          <pc:sldMk cId="603027341" sldId="1727"/>
        </pc:sldMkLst>
      </pc:sldChg>
      <pc:sldChg chg="del">
        <pc:chgData name="Fasel, Urban" userId="420b9aa3-f856-42b9-9915-ce181b11d1a0" providerId="ADAL" clId="{98662D6F-0B3B-48C7-9C0A-AF3179129E84}" dt="2024-09-10T16:30:55.571" v="6" actId="47"/>
        <pc:sldMkLst>
          <pc:docMk/>
          <pc:sldMk cId="1272636013" sldId="1728"/>
        </pc:sldMkLst>
      </pc:sldChg>
      <pc:sldChg chg="addSp modSp">
        <pc:chgData name="Fasel, Urban" userId="420b9aa3-f856-42b9-9915-ce181b11d1a0" providerId="ADAL" clId="{98662D6F-0B3B-48C7-9C0A-AF3179129E84}" dt="2024-09-10T16:38:39.949" v="97"/>
        <pc:sldMkLst>
          <pc:docMk/>
          <pc:sldMk cId="1202710590" sldId="1729"/>
        </pc:sldMkLst>
      </pc:sldChg>
      <pc:sldChg chg="addSp modSp">
        <pc:chgData name="Fasel, Urban" userId="420b9aa3-f856-42b9-9915-ce181b11d1a0" providerId="ADAL" clId="{98662D6F-0B3B-48C7-9C0A-AF3179129E84}" dt="2024-09-10T16:39:06.095" v="107"/>
        <pc:sldMkLst>
          <pc:docMk/>
          <pc:sldMk cId="176088153" sldId="1732"/>
        </pc:sldMkLst>
      </pc:sldChg>
      <pc:sldChg chg="addSp modSp">
        <pc:chgData name="Fasel, Urban" userId="420b9aa3-f856-42b9-9915-ce181b11d1a0" providerId="ADAL" clId="{98662D6F-0B3B-48C7-9C0A-AF3179129E84}" dt="2024-09-10T16:39:08.475" v="108"/>
        <pc:sldMkLst>
          <pc:docMk/>
          <pc:sldMk cId="4109328801" sldId="1733"/>
        </pc:sldMkLst>
      </pc:sldChg>
      <pc:sldChg chg="addSp delSp modSp mod">
        <pc:chgData name="Fasel, Urban" userId="420b9aa3-f856-42b9-9915-ce181b11d1a0" providerId="ADAL" clId="{98662D6F-0B3B-48C7-9C0A-AF3179129E84}" dt="2024-09-10T16:39:53.920" v="137" actId="1035"/>
        <pc:sldMkLst>
          <pc:docMk/>
          <pc:sldMk cId="226614950" sldId="1735"/>
        </pc:sldMkLst>
      </pc:sldChg>
      <pc:sldChg chg="addSp modSp">
        <pc:chgData name="Fasel, Urban" userId="420b9aa3-f856-42b9-9915-ce181b11d1a0" providerId="ADAL" clId="{98662D6F-0B3B-48C7-9C0A-AF3179129E84}" dt="2024-09-10T16:38:49.461" v="102"/>
        <pc:sldMkLst>
          <pc:docMk/>
          <pc:sldMk cId="3946154357" sldId="1736"/>
        </pc:sldMkLst>
      </pc:sldChg>
      <pc:sldChg chg="addSp modSp">
        <pc:chgData name="Fasel, Urban" userId="420b9aa3-f856-42b9-9915-ce181b11d1a0" providerId="ADAL" clId="{98662D6F-0B3B-48C7-9C0A-AF3179129E84}" dt="2024-09-10T16:38:57.126" v="105"/>
        <pc:sldMkLst>
          <pc:docMk/>
          <pc:sldMk cId="3498944363" sldId="1737"/>
        </pc:sldMkLst>
      </pc:sldChg>
      <pc:sldChg chg="addSp modSp">
        <pc:chgData name="Fasel, Urban" userId="420b9aa3-f856-42b9-9915-ce181b11d1a0" providerId="ADAL" clId="{98662D6F-0B3B-48C7-9C0A-AF3179129E84}" dt="2024-09-10T16:38:59.768" v="106"/>
        <pc:sldMkLst>
          <pc:docMk/>
          <pc:sldMk cId="3664625479" sldId="1738"/>
        </pc:sldMkLst>
      </pc:sldChg>
      <pc:sldChg chg="addSp modSp mod">
        <pc:chgData name="Fasel, Urban" userId="420b9aa3-f856-42b9-9915-ce181b11d1a0" providerId="ADAL" clId="{98662D6F-0B3B-48C7-9C0A-AF3179129E84}" dt="2024-09-10T16:38:44.509" v="100" actId="6549"/>
        <pc:sldMkLst>
          <pc:docMk/>
          <pc:sldMk cId="2616563525" sldId="1739"/>
        </pc:sldMkLst>
      </pc:sldChg>
      <pc:sldChg chg="del">
        <pc:chgData name="Fasel, Urban" userId="420b9aa3-f856-42b9-9915-ce181b11d1a0" providerId="ADAL" clId="{98662D6F-0B3B-48C7-9C0A-AF3179129E84}" dt="2024-09-10T16:36:04.663" v="50" actId="47"/>
        <pc:sldMkLst>
          <pc:docMk/>
          <pc:sldMk cId="3595259362" sldId="1740"/>
        </pc:sldMkLst>
      </pc:sldChg>
      <pc:sldChg chg="addSp delSp modSp mod modAnim">
        <pc:chgData name="Fasel, Urban" userId="420b9aa3-f856-42b9-9915-ce181b11d1a0" providerId="ADAL" clId="{98662D6F-0B3B-48C7-9C0A-AF3179129E84}" dt="2024-09-10T16:40:59.978" v="144" actId="6549"/>
        <pc:sldMkLst>
          <pc:docMk/>
          <pc:sldMk cId="488055944" sldId="1741"/>
        </pc:sldMkLst>
      </pc:sldChg>
      <pc:sldChg chg="addSp delSp modSp mod">
        <pc:chgData name="Fasel, Urban" userId="420b9aa3-f856-42b9-9915-ce181b11d1a0" providerId="ADAL" clId="{98662D6F-0B3B-48C7-9C0A-AF3179129E84}" dt="2024-09-10T17:29:42.505" v="198" actId="20577"/>
        <pc:sldMkLst>
          <pc:docMk/>
          <pc:sldMk cId="3812972851" sldId="1742"/>
        </pc:sldMkLst>
      </pc:sldChg>
      <pc:sldChg chg="addSp delSp modSp mod modAnim">
        <pc:chgData name="Fasel, Urban" userId="420b9aa3-f856-42b9-9915-ce181b11d1a0" providerId="ADAL" clId="{98662D6F-0B3B-48C7-9C0A-AF3179129E84}" dt="2024-09-10T17:28:32.115" v="192" actId="207"/>
        <pc:sldMkLst>
          <pc:docMk/>
          <pc:sldMk cId="66429057" sldId="1743"/>
        </pc:sldMkLst>
      </pc:sldChg>
      <pc:sldChg chg="addSp delSp modSp mod">
        <pc:chgData name="Fasel, Urban" userId="420b9aa3-f856-42b9-9915-ce181b11d1a0" providerId="ADAL" clId="{98662D6F-0B3B-48C7-9C0A-AF3179129E84}" dt="2024-09-10T17:19:23.798" v="152"/>
        <pc:sldMkLst>
          <pc:docMk/>
          <pc:sldMk cId="1835275995" sldId="1744"/>
        </pc:sldMkLst>
      </pc:sldChg>
      <pc:sldChg chg="addSp delSp modSp mod">
        <pc:chgData name="Fasel, Urban" userId="420b9aa3-f856-42b9-9915-ce181b11d1a0" providerId="ADAL" clId="{98662D6F-0B3B-48C7-9C0A-AF3179129E84}" dt="2024-09-10T17:29:37.561" v="196" actId="1076"/>
        <pc:sldMkLst>
          <pc:docMk/>
          <pc:sldMk cId="2457794105" sldId="1745"/>
        </pc:sldMkLst>
      </pc:sldChg>
      <pc:sldChg chg="addSp delSp modSp mod">
        <pc:chgData name="Fasel, Urban" userId="420b9aa3-f856-42b9-9915-ce181b11d1a0" providerId="ADAL" clId="{98662D6F-0B3B-48C7-9C0A-AF3179129E84}" dt="2024-09-10T17:19:34.863" v="158"/>
        <pc:sldMkLst>
          <pc:docMk/>
          <pc:sldMk cId="739113150" sldId="1746"/>
        </pc:sldMkLst>
      </pc:sldChg>
      <pc:sldChg chg="addSp modSp mod">
        <pc:chgData name="Fasel, Urban" userId="420b9aa3-f856-42b9-9915-ce181b11d1a0" providerId="ADAL" clId="{98662D6F-0B3B-48C7-9C0A-AF3179129E84}" dt="2024-09-10T17:19:50.775" v="166" actId="20577"/>
        <pc:sldMkLst>
          <pc:docMk/>
          <pc:sldMk cId="2259363400" sldId="1747"/>
        </pc:sldMkLst>
      </pc:sldChg>
      <pc:sldChg chg="modSp mod">
        <pc:chgData name="Fasel, Urban" userId="420b9aa3-f856-42b9-9915-ce181b11d1a0" providerId="ADAL" clId="{98662D6F-0B3B-48C7-9C0A-AF3179129E84}" dt="2024-09-10T16:30:32.856" v="5" actId="1076"/>
        <pc:sldMkLst>
          <pc:docMk/>
          <pc:sldMk cId="194587161" sldId="1749"/>
        </pc:sldMkLst>
      </pc:sldChg>
      <pc:sldChg chg="addSp modSp mod">
        <pc:chgData name="Fasel, Urban" userId="420b9aa3-f856-42b9-9915-ce181b11d1a0" providerId="ADAL" clId="{98662D6F-0B3B-48C7-9C0A-AF3179129E84}" dt="2024-09-10T16:40:16.155" v="140" actId="20577"/>
        <pc:sldMkLst>
          <pc:docMk/>
          <pc:sldMk cId="3523753007" sldId="1750"/>
        </pc:sldMkLst>
      </pc:sldChg>
      <pc:sldChg chg="addSp delSp modSp add mod delAnim">
        <pc:chgData name="Fasel, Urban" userId="420b9aa3-f856-42b9-9915-ce181b11d1a0" providerId="ADAL" clId="{98662D6F-0B3B-48C7-9C0A-AF3179129E84}" dt="2024-09-10T17:19:27.057" v="154"/>
        <pc:sldMkLst>
          <pc:docMk/>
          <pc:sldMk cId="3950305558" sldId="1751"/>
        </pc:sldMkLst>
      </pc:sldChg>
    </pc:docChg>
  </pc:docChgLst>
  <pc:docChgLst>
    <pc:chgData name="Fasel, Urban" userId="420b9aa3-f856-42b9-9915-ce181b11d1a0" providerId="ADAL" clId="{AC3A48B3-1579-4438-945D-2B9C32ECB642}"/>
    <pc:docChg chg="undo redo custSel addSld delSld modSld sldOrd">
      <pc:chgData name="Fasel, Urban" userId="420b9aa3-f856-42b9-9915-ce181b11d1a0" providerId="ADAL" clId="{AC3A48B3-1579-4438-945D-2B9C32ECB642}" dt="2025-09-19T15:47:40.284" v="4687" actId="20577"/>
      <pc:docMkLst>
        <pc:docMk/>
      </pc:docMkLst>
      <pc:sldChg chg="addSp delSp modSp add mod">
        <pc:chgData name="Fasel, Urban" userId="420b9aa3-f856-42b9-9915-ce181b11d1a0" providerId="ADAL" clId="{AC3A48B3-1579-4438-945D-2B9C32ECB642}" dt="2025-09-18T13:49:56.639" v="3215"/>
        <pc:sldMkLst>
          <pc:docMk/>
          <pc:sldMk cId="3767101509" sldId="321"/>
        </pc:sldMkLst>
        <pc:spChg chg="mod">
          <ac:chgData name="Fasel, Urban" userId="420b9aa3-f856-42b9-9915-ce181b11d1a0" providerId="ADAL" clId="{AC3A48B3-1579-4438-945D-2B9C32ECB642}" dt="2025-09-18T09:19:51.573" v="1357"/>
          <ac:spMkLst>
            <pc:docMk/>
            <pc:sldMk cId="3767101509" sldId="321"/>
            <ac:spMk id="17" creationId="{0D606AB5-8F53-9A09-A18C-11C487A40758}"/>
          </ac:spMkLst>
        </pc:spChg>
        <pc:spChg chg="mod">
          <ac:chgData name="Fasel, Urban" userId="420b9aa3-f856-42b9-9915-ce181b11d1a0" providerId="ADAL" clId="{AC3A48B3-1579-4438-945D-2B9C32ECB642}" dt="2025-09-18T09:19:51.573" v="1357"/>
          <ac:spMkLst>
            <pc:docMk/>
            <pc:sldMk cId="3767101509" sldId="321"/>
            <ac:spMk id="18" creationId="{0BC15C64-2019-7124-B5B3-0E908FD885FF}"/>
          </ac:spMkLst>
        </pc:spChg>
        <pc:spChg chg="mod">
          <ac:chgData name="Fasel, Urban" userId="420b9aa3-f856-42b9-9915-ce181b11d1a0" providerId="ADAL" clId="{AC3A48B3-1579-4438-945D-2B9C32ECB642}" dt="2025-09-18T09:19:51.573" v="1357"/>
          <ac:spMkLst>
            <pc:docMk/>
            <pc:sldMk cId="3767101509" sldId="321"/>
            <ac:spMk id="20" creationId="{963BE5BD-08BD-4690-8C1C-29E4B7CAD388}"/>
          </ac:spMkLst>
        </pc:spChg>
        <pc:spChg chg="mod">
          <ac:chgData name="Fasel, Urban" userId="420b9aa3-f856-42b9-9915-ce181b11d1a0" providerId="ADAL" clId="{AC3A48B3-1579-4438-945D-2B9C32ECB642}" dt="2025-09-18T09:22:10.180" v="1374"/>
          <ac:spMkLst>
            <pc:docMk/>
            <pc:sldMk cId="3767101509" sldId="321"/>
            <ac:spMk id="22" creationId="{F958382A-3FAD-BA96-AF75-02521D315848}"/>
          </ac:spMkLst>
        </pc:spChg>
        <pc:spChg chg="mod">
          <ac:chgData name="Fasel, Urban" userId="420b9aa3-f856-42b9-9915-ce181b11d1a0" providerId="ADAL" clId="{AC3A48B3-1579-4438-945D-2B9C32ECB642}" dt="2025-09-18T09:22:10.180" v="1374"/>
          <ac:spMkLst>
            <pc:docMk/>
            <pc:sldMk cId="3767101509" sldId="321"/>
            <ac:spMk id="25" creationId="{4C1B606A-DAC6-A32E-5C46-F1FF5D59664E}"/>
          </ac:spMkLst>
        </pc:spChg>
        <pc:spChg chg="mod">
          <ac:chgData name="Fasel, Urban" userId="420b9aa3-f856-42b9-9915-ce181b11d1a0" providerId="ADAL" clId="{AC3A48B3-1579-4438-945D-2B9C32ECB642}" dt="2025-09-18T09:22:10.180" v="1374"/>
          <ac:spMkLst>
            <pc:docMk/>
            <pc:sldMk cId="3767101509" sldId="321"/>
            <ac:spMk id="26" creationId="{96674507-7583-6F55-73F3-1EBBD49C5FCF}"/>
          </ac:spMkLst>
        </pc:spChg>
        <pc:spChg chg="mod">
          <ac:chgData name="Fasel, Urban" userId="420b9aa3-f856-42b9-9915-ce181b11d1a0" providerId="ADAL" clId="{AC3A48B3-1579-4438-945D-2B9C32ECB642}" dt="2025-09-18T09:22:10.180" v="1374"/>
          <ac:spMkLst>
            <pc:docMk/>
            <pc:sldMk cId="3767101509" sldId="321"/>
            <ac:spMk id="28" creationId="{407D99E4-E5EC-985F-E129-34C6A534400A}"/>
          </ac:spMkLst>
        </pc:spChg>
        <pc:spChg chg="mod">
          <ac:chgData name="Fasel, Urban" userId="420b9aa3-f856-42b9-9915-ce181b11d1a0" providerId="ADAL" clId="{AC3A48B3-1579-4438-945D-2B9C32ECB642}" dt="2025-09-18T09:28:04.863" v="1392"/>
          <ac:spMkLst>
            <pc:docMk/>
            <pc:sldMk cId="3767101509" sldId="321"/>
            <ac:spMk id="30" creationId="{27D03666-16EC-EC90-2AE4-D980B918D033}"/>
          </ac:spMkLst>
        </pc:spChg>
        <pc:spChg chg="mod">
          <ac:chgData name="Fasel, Urban" userId="420b9aa3-f856-42b9-9915-ce181b11d1a0" providerId="ADAL" clId="{AC3A48B3-1579-4438-945D-2B9C32ECB642}" dt="2025-09-18T09:28:04.863" v="1392"/>
          <ac:spMkLst>
            <pc:docMk/>
            <pc:sldMk cId="3767101509" sldId="321"/>
            <ac:spMk id="33" creationId="{E00A70E0-7831-3346-9048-227F7C91E2C0}"/>
          </ac:spMkLst>
        </pc:spChg>
        <pc:spChg chg="mod">
          <ac:chgData name="Fasel, Urban" userId="420b9aa3-f856-42b9-9915-ce181b11d1a0" providerId="ADAL" clId="{AC3A48B3-1579-4438-945D-2B9C32ECB642}" dt="2025-09-18T09:28:04.863" v="1392"/>
          <ac:spMkLst>
            <pc:docMk/>
            <pc:sldMk cId="3767101509" sldId="321"/>
            <ac:spMk id="34" creationId="{38D6A9E5-3118-8C9D-1338-1A4EF06EFA89}"/>
          </ac:spMkLst>
        </pc:spChg>
        <pc:spChg chg="mod">
          <ac:chgData name="Fasel, Urban" userId="420b9aa3-f856-42b9-9915-ce181b11d1a0" providerId="ADAL" clId="{AC3A48B3-1579-4438-945D-2B9C32ECB642}" dt="2025-09-18T09:28:04.863" v="1392"/>
          <ac:spMkLst>
            <pc:docMk/>
            <pc:sldMk cId="3767101509" sldId="321"/>
            <ac:spMk id="36" creationId="{E0192015-347A-8F9D-CF56-E016CA4E1FCA}"/>
          </ac:spMkLst>
        </pc:spChg>
        <pc:spChg chg="mod">
          <ac:chgData name="Fasel, Urban" userId="420b9aa3-f856-42b9-9915-ce181b11d1a0" providerId="ADAL" clId="{AC3A48B3-1579-4438-945D-2B9C32ECB642}" dt="2025-09-18T09:28:25.121" v="1397"/>
          <ac:spMkLst>
            <pc:docMk/>
            <pc:sldMk cId="3767101509" sldId="321"/>
            <ac:spMk id="38" creationId="{05DE0625-8C8C-2716-1AB3-A47EBA116EF3}"/>
          </ac:spMkLst>
        </pc:spChg>
        <pc:spChg chg="mod">
          <ac:chgData name="Fasel, Urban" userId="420b9aa3-f856-42b9-9915-ce181b11d1a0" providerId="ADAL" clId="{AC3A48B3-1579-4438-945D-2B9C32ECB642}" dt="2025-09-18T09:28:25.121" v="1397"/>
          <ac:spMkLst>
            <pc:docMk/>
            <pc:sldMk cId="3767101509" sldId="321"/>
            <ac:spMk id="41" creationId="{BE3E2E04-2DEB-FE2D-EB44-1285FD4A1103}"/>
          </ac:spMkLst>
        </pc:spChg>
        <pc:spChg chg="mod">
          <ac:chgData name="Fasel, Urban" userId="420b9aa3-f856-42b9-9915-ce181b11d1a0" providerId="ADAL" clId="{AC3A48B3-1579-4438-945D-2B9C32ECB642}" dt="2025-09-18T09:28:25.121" v="1397"/>
          <ac:spMkLst>
            <pc:docMk/>
            <pc:sldMk cId="3767101509" sldId="321"/>
            <ac:spMk id="42" creationId="{864EC59B-832F-0F5F-3064-014E1527A40E}"/>
          </ac:spMkLst>
        </pc:spChg>
        <pc:spChg chg="mod">
          <ac:chgData name="Fasel, Urban" userId="420b9aa3-f856-42b9-9915-ce181b11d1a0" providerId="ADAL" clId="{AC3A48B3-1579-4438-945D-2B9C32ECB642}" dt="2025-09-18T09:28:25.121" v="1397"/>
          <ac:spMkLst>
            <pc:docMk/>
            <pc:sldMk cId="3767101509" sldId="321"/>
            <ac:spMk id="44" creationId="{2A4296C7-6478-793B-2C96-B1856001568F}"/>
          </ac:spMkLst>
        </pc:spChg>
        <pc:spChg chg="mod">
          <ac:chgData name="Fasel, Urban" userId="420b9aa3-f856-42b9-9915-ce181b11d1a0" providerId="ADAL" clId="{AC3A48B3-1579-4438-945D-2B9C32ECB642}" dt="2025-09-18T13:36:59.754" v="2925"/>
          <ac:spMkLst>
            <pc:docMk/>
            <pc:sldMk cId="3767101509" sldId="321"/>
            <ac:spMk id="47" creationId="{90155E2E-1842-CDE6-9CB7-F87FB34DAF1E}"/>
          </ac:spMkLst>
        </pc:spChg>
        <pc:spChg chg="mod">
          <ac:chgData name="Fasel, Urban" userId="420b9aa3-f856-42b9-9915-ce181b11d1a0" providerId="ADAL" clId="{AC3A48B3-1579-4438-945D-2B9C32ECB642}" dt="2025-09-18T13:36:59.754" v="2925"/>
          <ac:spMkLst>
            <pc:docMk/>
            <pc:sldMk cId="3767101509" sldId="321"/>
            <ac:spMk id="48" creationId="{A9AFA67C-53AC-B9C2-0229-58E8FCF41D2D}"/>
          </ac:spMkLst>
        </pc:spChg>
        <pc:spChg chg="del mod">
          <ac:chgData name="Fasel, Urban" userId="420b9aa3-f856-42b9-9915-ce181b11d1a0" providerId="ADAL" clId="{AC3A48B3-1579-4438-945D-2B9C32ECB642}" dt="2025-09-18T13:49:28.301" v="3194" actId="478"/>
          <ac:spMkLst>
            <pc:docMk/>
            <pc:sldMk cId="3767101509" sldId="321"/>
            <ac:spMk id="50" creationId="{63EDB1D7-9883-8E5A-0207-09A462EC6D61}"/>
          </ac:spMkLst>
        </pc:spChg>
        <pc:spChg chg="add mod">
          <ac:chgData name="Fasel, Urban" userId="420b9aa3-f856-42b9-9915-ce181b11d1a0" providerId="ADAL" clId="{AC3A48B3-1579-4438-945D-2B9C32ECB642}" dt="2025-09-18T13:37:31.961" v="2928" actId="164"/>
          <ac:spMkLst>
            <pc:docMk/>
            <pc:sldMk cId="3767101509" sldId="321"/>
            <ac:spMk id="51" creationId="{217BEA93-4166-0FEB-784B-344FEA72929B}"/>
          </ac:spMkLst>
        </pc:spChg>
        <pc:spChg chg="mod">
          <ac:chgData name="Fasel, Urban" userId="420b9aa3-f856-42b9-9915-ce181b11d1a0" providerId="ADAL" clId="{AC3A48B3-1579-4438-945D-2B9C32ECB642}" dt="2025-09-18T13:49:56.639" v="3215"/>
          <ac:spMkLst>
            <pc:docMk/>
            <pc:sldMk cId="3767101509" sldId="321"/>
            <ac:spMk id="54" creationId="{DEA51B62-8391-1959-DD85-1443805C9D58}"/>
          </ac:spMkLst>
        </pc:spChg>
        <pc:spChg chg="mod">
          <ac:chgData name="Fasel, Urban" userId="420b9aa3-f856-42b9-9915-ce181b11d1a0" providerId="ADAL" clId="{AC3A48B3-1579-4438-945D-2B9C32ECB642}" dt="2025-09-18T13:49:56.639" v="3215"/>
          <ac:spMkLst>
            <pc:docMk/>
            <pc:sldMk cId="3767101509" sldId="321"/>
            <ac:spMk id="57" creationId="{6EA13372-B8DB-F23E-9D64-78A916C6848F}"/>
          </ac:spMkLst>
        </pc:spChg>
        <pc:spChg chg="mod">
          <ac:chgData name="Fasel, Urban" userId="420b9aa3-f856-42b9-9915-ce181b11d1a0" providerId="ADAL" clId="{AC3A48B3-1579-4438-945D-2B9C32ECB642}" dt="2025-09-18T13:49:56.639" v="3215"/>
          <ac:spMkLst>
            <pc:docMk/>
            <pc:sldMk cId="3767101509" sldId="321"/>
            <ac:spMk id="58" creationId="{A814C4C8-5A8D-EFA8-C612-9BAF9110C22D}"/>
          </ac:spMkLst>
        </pc:spChg>
        <pc:grpChg chg="add del mod">
          <ac:chgData name="Fasel, Urban" userId="420b9aa3-f856-42b9-9915-ce181b11d1a0" providerId="ADAL" clId="{AC3A48B3-1579-4438-945D-2B9C32ECB642}" dt="2025-09-18T09:22:09.657" v="1373" actId="478"/>
          <ac:grpSpMkLst>
            <pc:docMk/>
            <pc:sldMk cId="3767101509" sldId="321"/>
            <ac:grpSpMk id="7" creationId="{8A3107D9-5060-77CE-F899-566C1AF50AA0}"/>
          </ac:grpSpMkLst>
        </pc:grpChg>
        <pc:grpChg chg="add del mod">
          <ac:chgData name="Fasel, Urban" userId="420b9aa3-f856-42b9-9915-ce181b11d1a0" providerId="ADAL" clId="{AC3A48B3-1579-4438-945D-2B9C32ECB642}" dt="2025-09-18T09:28:24.456" v="1396" actId="478"/>
          <ac:grpSpMkLst>
            <pc:docMk/>
            <pc:sldMk cId="3767101509" sldId="321"/>
            <ac:grpSpMk id="21" creationId="{78E438BA-C066-4991-BC0A-BB943B822B83}"/>
          </ac:grpSpMkLst>
        </pc:grpChg>
        <pc:grpChg chg="mod">
          <ac:chgData name="Fasel, Urban" userId="420b9aa3-f856-42b9-9915-ce181b11d1a0" providerId="ADAL" clId="{AC3A48B3-1579-4438-945D-2B9C32ECB642}" dt="2025-09-18T09:22:10.180" v="1374"/>
          <ac:grpSpMkLst>
            <pc:docMk/>
            <pc:sldMk cId="3767101509" sldId="321"/>
            <ac:grpSpMk id="23" creationId="{822DED91-8CDE-BFD1-8E6C-37CADC89FDCF}"/>
          </ac:grpSpMkLst>
        </pc:grpChg>
        <pc:grpChg chg="add mod">
          <ac:chgData name="Fasel, Urban" userId="420b9aa3-f856-42b9-9915-ce181b11d1a0" providerId="ADAL" clId="{AC3A48B3-1579-4438-945D-2B9C32ECB642}" dt="2025-09-18T09:28:04.863" v="1392"/>
          <ac:grpSpMkLst>
            <pc:docMk/>
            <pc:sldMk cId="3767101509" sldId="321"/>
            <ac:grpSpMk id="29" creationId="{E3611B06-67C8-59AD-B507-E15D0ED88D86}"/>
          </ac:grpSpMkLst>
        </pc:grpChg>
        <pc:grpChg chg="mod">
          <ac:chgData name="Fasel, Urban" userId="420b9aa3-f856-42b9-9915-ce181b11d1a0" providerId="ADAL" clId="{AC3A48B3-1579-4438-945D-2B9C32ECB642}" dt="2025-09-18T09:28:04.863" v="1392"/>
          <ac:grpSpMkLst>
            <pc:docMk/>
            <pc:sldMk cId="3767101509" sldId="321"/>
            <ac:grpSpMk id="31" creationId="{DFCA2BE4-DCA9-1116-4422-74E1994E0F43}"/>
          </ac:grpSpMkLst>
        </pc:grpChg>
        <pc:grpChg chg="add del mod">
          <ac:chgData name="Fasel, Urban" userId="420b9aa3-f856-42b9-9915-ce181b11d1a0" providerId="ADAL" clId="{AC3A48B3-1579-4438-945D-2B9C32ECB642}" dt="2025-09-18T13:36:58.760" v="2924" actId="478"/>
          <ac:grpSpMkLst>
            <pc:docMk/>
            <pc:sldMk cId="3767101509" sldId="321"/>
            <ac:grpSpMk id="37" creationId="{3ED9DF37-CF7B-C313-4470-DC32B2A813C6}"/>
          </ac:grpSpMkLst>
        </pc:grpChg>
        <pc:grpChg chg="mod">
          <ac:chgData name="Fasel, Urban" userId="420b9aa3-f856-42b9-9915-ce181b11d1a0" providerId="ADAL" clId="{AC3A48B3-1579-4438-945D-2B9C32ECB642}" dt="2025-09-18T09:28:25.121" v="1397"/>
          <ac:grpSpMkLst>
            <pc:docMk/>
            <pc:sldMk cId="3767101509" sldId="321"/>
            <ac:grpSpMk id="39" creationId="{F05C1E81-FE57-3DC8-233D-A2A129EE6F40}"/>
          </ac:grpSpMkLst>
        </pc:grpChg>
        <pc:grpChg chg="add mod ord">
          <ac:chgData name="Fasel, Urban" userId="420b9aa3-f856-42b9-9915-ce181b11d1a0" providerId="ADAL" clId="{AC3A48B3-1579-4438-945D-2B9C32ECB642}" dt="2025-09-18T13:37:31.961" v="2928" actId="164"/>
          <ac:grpSpMkLst>
            <pc:docMk/>
            <pc:sldMk cId="3767101509" sldId="321"/>
            <ac:grpSpMk id="45" creationId="{BE37CB85-8FEA-BAA6-EC62-7004E369964B}"/>
          </ac:grpSpMkLst>
        </pc:grpChg>
        <pc:grpChg chg="add del mod">
          <ac:chgData name="Fasel, Urban" userId="420b9aa3-f856-42b9-9915-ce181b11d1a0" providerId="ADAL" clId="{AC3A48B3-1579-4438-945D-2B9C32ECB642}" dt="2025-09-18T13:49:56.085" v="3214" actId="478"/>
          <ac:grpSpMkLst>
            <pc:docMk/>
            <pc:sldMk cId="3767101509" sldId="321"/>
            <ac:grpSpMk id="52" creationId="{2E760FB7-8319-85CD-E162-1ECD8C4FA033}"/>
          </ac:grpSpMkLst>
        </pc:grpChg>
        <pc:grpChg chg="add mod">
          <ac:chgData name="Fasel, Urban" userId="420b9aa3-f856-42b9-9915-ce181b11d1a0" providerId="ADAL" clId="{AC3A48B3-1579-4438-945D-2B9C32ECB642}" dt="2025-09-18T13:49:56.639" v="3215"/>
          <ac:grpSpMkLst>
            <pc:docMk/>
            <pc:sldMk cId="3767101509" sldId="321"/>
            <ac:grpSpMk id="53" creationId="{349AC3CB-DEDC-8C04-2034-8663B7E146FC}"/>
          </ac:grpSpMkLst>
        </pc:grpChg>
        <pc:grpChg chg="mod">
          <ac:chgData name="Fasel, Urban" userId="420b9aa3-f856-42b9-9915-ce181b11d1a0" providerId="ADAL" clId="{AC3A48B3-1579-4438-945D-2B9C32ECB642}" dt="2025-09-18T13:49:56.639" v="3215"/>
          <ac:grpSpMkLst>
            <pc:docMk/>
            <pc:sldMk cId="3767101509" sldId="321"/>
            <ac:grpSpMk id="55" creationId="{6EE00A61-B8B2-94AC-6D3C-4B5F03D7A081}"/>
          </ac:grpSpMkLst>
        </pc:grpChg>
        <pc:picChg chg="mod">
          <ac:chgData name="Fasel, Urban" userId="420b9aa3-f856-42b9-9915-ce181b11d1a0" providerId="ADAL" clId="{AC3A48B3-1579-4438-945D-2B9C32ECB642}" dt="2025-09-18T09:19:51.573" v="1357"/>
          <ac:picMkLst>
            <pc:docMk/>
            <pc:sldMk cId="3767101509" sldId="321"/>
            <ac:picMk id="15" creationId="{E78A70CB-0916-7E9B-05EF-B1705ACC0BF9}"/>
          </ac:picMkLst>
        </pc:picChg>
        <pc:picChg chg="mod">
          <ac:chgData name="Fasel, Urban" userId="420b9aa3-f856-42b9-9915-ce181b11d1a0" providerId="ADAL" clId="{AC3A48B3-1579-4438-945D-2B9C32ECB642}" dt="2025-09-18T09:19:51.573" v="1357"/>
          <ac:picMkLst>
            <pc:docMk/>
            <pc:sldMk cId="3767101509" sldId="321"/>
            <ac:picMk id="19" creationId="{02AC6F11-FACA-42C7-2EA6-A7B12044832B}"/>
          </ac:picMkLst>
        </pc:picChg>
        <pc:picChg chg="mod">
          <ac:chgData name="Fasel, Urban" userId="420b9aa3-f856-42b9-9915-ce181b11d1a0" providerId="ADAL" clId="{AC3A48B3-1579-4438-945D-2B9C32ECB642}" dt="2025-09-18T09:27:02.386" v="1385" actId="29295"/>
          <ac:picMkLst>
            <pc:docMk/>
            <pc:sldMk cId="3767101509" sldId="321"/>
            <ac:picMk id="24" creationId="{0EEB3B1A-B767-F03B-C638-F3D8ACF06150}"/>
          </ac:picMkLst>
        </pc:picChg>
        <pc:picChg chg="mod">
          <ac:chgData name="Fasel, Urban" userId="420b9aa3-f856-42b9-9915-ce181b11d1a0" providerId="ADAL" clId="{AC3A48B3-1579-4438-945D-2B9C32ECB642}" dt="2025-09-18T09:27:23.444" v="1388" actId="29295"/>
          <ac:picMkLst>
            <pc:docMk/>
            <pc:sldMk cId="3767101509" sldId="321"/>
            <ac:picMk id="27" creationId="{4D9EBCAE-3601-E94C-E5AD-D5659BFCF62C}"/>
          </ac:picMkLst>
        </pc:picChg>
        <pc:picChg chg="mod">
          <ac:chgData name="Fasel, Urban" userId="420b9aa3-f856-42b9-9915-ce181b11d1a0" providerId="ADAL" clId="{AC3A48B3-1579-4438-945D-2B9C32ECB642}" dt="2025-09-18T09:28:04.863" v="1392"/>
          <ac:picMkLst>
            <pc:docMk/>
            <pc:sldMk cId="3767101509" sldId="321"/>
            <ac:picMk id="32" creationId="{8922552A-40FF-ECD1-153F-78D402C2F97E}"/>
          </ac:picMkLst>
        </pc:picChg>
        <pc:picChg chg="mod">
          <ac:chgData name="Fasel, Urban" userId="420b9aa3-f856-42b9-9915-ce181b11d1a0" providerId="ADAL" clId="{AC3A48B3-1579-4438-945D-2B9C32ECB642}" dt="2025-09-18T09:28:12.894" v="1394" actId="29295"/>
          <ac:picMkLst>
            <pc:docMk/>
            <pc:sldMk cId="3767101509" sldId="321"/>
            <ac:picMk id="35" creationId="{B4D407A3-488A-5573-C987-41CD3B0AC8FF}"/>
          </ac:picMkLst>
        </pc:picChg>
        <pc:picChg chg="mod">
          <ac:chgData name="Fasel, Urban" userId="420b9aa3-f856-42b9-9915-ce181b11d1a0" providerId="ADAL" clId="{AC3A48B3-1579-4438-945D-2B9C32ECB642}" dt="2025-09-18T09:28:25.121" v="1397"/>
          <ac:picMkLst>
            <pc:docMk/>
            <pc:sldMk cId="3767101509" sldId="321"/>
            <ac:picMk id="40" creationId="{593E8E24-656A-DC9D-9389-D780EDCC1386}"/>
          </ac:picMkLst>
        </pc:picChg>
        <pc:picChg chg="mod">
          <ac:chgData name="Fasel, Urban" userId="420b9aa3-f856-42b9-9915-ce181b11d1a0" providerId="ADAL" clId="{AC3A48B3-1579-4438-945D-2B9C32ECB642}" dt="2025-09-18T09:28:25.121" v="1397"/>
          <ac:picMkLst>
            <pc:docMk/>
            <pc:sldMk cId="3767101509" sldId="321"/>
            <ac:picMk id="43" creationId="{5DF24BBE-BF1A-4BE9-7916-088AF49A9040}"/>
          </ac:picMkLst>
        </pc:picChg>
        <pc:picChg chg="mod">
          <ac:chgData name="Fasel, Urban" userId="420b9aa3-f856-42b9-9915-ce181b11d1a0" providerId="ADAL" clId="{AC3A48B3-1579-4438-945D-2B9C32ECB642}" dt="2025-09-18T13:36:59.754" v="2925"/>
          <ac:picMkLst>
            <pc:docMk/>
            <pc:sldMk cId="3767101509" sldId="321"/>
            <ac:picMk id="46" creationId="{A469E42F-A30E-14DF-97FC-DBC0252774C8}"/>
          </ac:picMkLst>
        </pc:picChg>
        <pc:picChg chg="mod">
          <ac:chgData name="Fasel, Urban" userId="420b9aa3-f856-42b9-9915-ce181b11d1a0" providerId="ADAL" clId="{AC3A48B3-1579-4438-945D-2B9C32ECB642}" dt="2025-09-18T13:36:59.754" v="2925"/>
          <ac:picMkLst>
            <pc:docMk/>
            <pc:sldMk cId="3767101509" sldId="321"/>
            <ac:picMk id="49" creationId="{B03108F8-DB57-9995-36AE-9ACE169334C1}"/>
          </ac:picMkLst>
        </pc:picChg>
        <pc:picChg chg="mod">
          <ac:chgData name="Fasel, Urban" userId="420b9aa3-f856-42b9-9915-ce181b11d1a0" providerId="ADAL" clId="{AC3A48B3-1579-4438-945D-2B9C32ECB642}" dt="2025-09-18T13:49:56.639" v="3215"/>
          <ac:picMkLst>
            <pc:docMk/>
            <pc:sldMk cId="3767101509" sldId="321"/>
            <ac:picMk id="56" creationId="{13E79D56-A01B-DB52-12A6-1E0764618A10}"/>
          </ac:picMkLst>
        </pc:picChg>
        <pc:picChg chg="mod">
          <ac:chgData name="Fasel, Urban" userId="420b9aa3-f856-42b9-9915-ce181b11d1a0" providerId="ADAL" clId="{AC3A48B3-1579-4438-945D-2B9C32ECB642}" dt="2025-09-18T13:49:56.639" v="3215"/>
          <ac:picMkLst>
            <pc:docMk/>
            <pc:sldMk cId="3767101509" sldId="321"/>
            <ac:picMk id="59" creationId="{7A0B412B-A135-572F-0A62-1343661CE6E1}"/>
          </ac:picMkLst>
        </pc:picChg>
      </pc:sldChg>
      <pc:sldChg chg="addSp delSp modSp add mod">
        <pc:chgData name="Fasel, Urban" userId="420b9aa3-f856-42b9-9915-ce181b11d1a0" providerId="ADAL" clId="{AC3A48B3-1579-4438-945D-2B9C32ECB642}" dt="2025-09-18T13:35:53.760" v="2906" actId="20577"/>
        <pc:sldMkLst>
          <pc:docMk/>
          <pc:sldMk cId="2419596572" sldId="332"/>
        </pc:sldMkLst>
        <pc:spChg chg="del">
          <ac:chgData name="Fasel, Urban" userId="420b9aa3-f856-42b9-9915-ce181b11d1a0" providerId="ADAL" clId="{AC3A48B3-1579-4438-945D-2B9C32ECB642}" dt="2025-09-18T09:01:37.510" v="947" actId="478"/>
          <ac:spMkLst>
            <pc:docMk/>
            <pc:sldMk cId="2419596572" sldId="332"/>
            <ac:spMk id="7" creationId="{72F06AE6-F468-9A11-94D2-BD3556B8662A}"/>
          </ac:spMkLst>
        </pc:spChg>
        <pc:spChg chg="add mod">
          <ac:chgData name="Fasel, Urban" userId="420b9aa3-f856-42b9-9915-ce181b11d1a0" providerId="ADAL" clId="{AC3A48B3-1579-4438-945D-2B9C32ECB642}" dt="2025-09-18T13:35:26.221" v="2880" actId="20577"/>
          <ac:spMkLst>
            <pc:docMk/>
            <pc:sldMk cId="2419596572" sldId="332"/>
            <ac:spMk id="10" creationId="{8842239E-2BF2-39DC-08CE-83B72ACFE1E5}"/>
          </ac:spMkLst>
        </pc:spChg>
        <pc:spChg chg="del">
          <ac:chgData name="Fasel, Urban" userId="420b9aa3-f856-42b9-9915-ce181b11d1a0" providerId="ADAL" clId="{AC3A48B3-1579-4438-945D-2B9C32ECB642}" dt="2025-09-18T09:01:37.510" v="947" actId="478"/>
          <ac:spMkLst>
            <pc:docMk/>
            <pc:sldMk cId="2419596572" sldId="332"/>
            <ac:spMk id="11" creationId="{18659B65-F219-45F3-B042-CF8DE1D533F3}"/>
          </ac:spMkLst>
        </pc:spChg>
        <pc:spChg chg="add mod">
          <ac:chgData name="Fasel, Urban" userId="420b9aa3-f856-42b9-9915-ce181b11d1a0" providerId="ADAL" clId="{AC3A48B3-1579-4438-945D-2B9C32ECB642}" dt="2025-09-18T13:35:53.760" v="2906" actId="20577"/>
          <ac:spMkLst>
            <pc:docMk/>
            <pc:sldMk cId="2419596572" sldId="332"/>
            <ac:spMk id="12" creationId="{48CB50C4-2039-74E7-F2F7-2012D8A8A164}"/>
          </ac:spMkLst>
        </pc:spChg>
        <pc:spChg chg="add mod">
          <ac:chgData name="Fasel, Urban" userId="420b9aa3-f856-42b9-9915-ce181b11d1a0" providerId="ADAL" clId="{AC3A48B3-1579-4438-945D-2B9C32ECB642}" dt="2025-09-18T09:07:37.503" v="1204" actId="114"/>
          <ac:spMkLst>
            <pc:docMk/>
            <pc:sldMk cId="2419596572" sldId="332"/>
            <ac:spMk id="13" creationId="{BB6232AF-7667-CC0F-DA9D-376026DA73BC}"/>
          </ac:spMkLst>
        </pc:spChg>
        <pc:spChg chg="add mod">
          <ac:chgData name="Fasel, Urban" userId="420b9aa3-f856-42b9-9915-ce181b11d1a0" providerId="ADAL" clId="{AC3A48B3-1579-4438-945D-2B9C32ECB642}" dt="2025-09-18T09:07:35.676" v="1203" actId="114"/>
          <ac:spMkLst>
            <pc:docMk/>
            <pc:sldMk cId="2419596572" sldId="332"/>
            <ac:spMk id="18" creationId="{5442FC99-C44A-D4F4-50CB-DFBCBAEA0FD9}"/>
          </ac:spMkLst>
        </pc:spChg>
        <pc:spChg chg="add mod">
          <ac:chgData name="Fasel, Urban" userId="420b9aa3-f856-42b9-9915-ce181b11d1a0" providerId="ADAL" clId="{AC3A48B3-1579-4438-945D-2B9C32ECB642}" dt="2025-09-18T09:07:26.238" v="1201" actId="164"/>
          <ac:spMkLst>
            <pc:docMk/>
            <pc:sldMk cId="2419596572" sldId="332"/>
            <ac:spMk id="19" creationId="{8EC393F8-A4E4-0274-2E3E-D5D7BD10A577}"/>
          </ac:spMkLst>
        </pc:spChg>
        <pc:spChg chg="add mod">
          <ac:chgData name="Fasel, Urban" userId="420b9aa3-f856-42b9-9915-ce181b11d1a0" providerId="ADAL" clId="{AC3A48B3-1579-4438-945D-2B9C32ECB642}" dt="2025-09-18T09:07:26.238" v="1201" actId="164"/>
          <ac:spMkLst>
            <pc:docMk/>
            <pc:sldMk cId="2419596572" sldId="332"/>
            <ac:spMk id="20" creationId="{B3B8CF65-214E-CC2C-854C-E810F31C6AB3}"/>
          </ac:spMkLst>
        </pc:spChg>
        <pc:spChg chg="add mod">
          <ac:chgData name="Fasel, Urban" userId="420b9aa3-f856-42b9-9915-ce181b11d1a0" providerId="ADAL" clId="{AC3A48B3-1579-4438-945D-2B9C32ECB642}" dt="2025-09-18T09:19:06.201" v="1346" actId="1036"/>
          <ac:spMkLst>
            <pc:docMk/>
            <pc:sldMk cId="2419596572" sldId="332"/>
            <ac:spMk id="21" creationId="{312C3C42-7620-5490-3512-385131BBA810}"/>
          </ac:spMkLst>
        </pc:spChg>
        <pc:spChg chg="del">
          <ac:chgData name="Fasel, Urban" userId="420b9aa3-f856-42b9-9915-ce181b11d1a0" providerId="ADAL" clId="{AC3A48B3-1579-4438-945D-2B9C32ECB642}" dt="2025-09-18T09:01:37.510" v="947" actId="478"/>
          <ac:spMkLst>
            <pc:docMk/>
            <pc:sldMk cId="2419596572" sldId="332"/>
            <ac:spMk id="22" creationId="{DD09B859-89BD-40A8-ACC1-0437A6B11E68}"/>
          </ac:spMkLst>
        </pc:spChg>
        <pc:spChg chg="del">
          <ac:chgData name="Fasel, Urban" userId="420b9aa3-f856-42b9-9915-ce181b11d1a0" providerId="ADAL" clId="{AC3A48B3-1579-4438-945D-2B9C32ECB642}" dt="2025-09-18T09:01:37.510" v="947" actId="478"/>
          <ac:spMkLst>
            <pc:docMk/>
            <pc:sldMk cId="2419596572" sldId="332"/>
            <ac:spMk id="23" creationId="{02291BF0-0D95-415D-9A48-259E6AF98C95}"/>
          </ac:spMkLst>
        </pc:spChg>
        <pc:spChg chg="add mod">
          <ac:chgData name="Fasel, Urban" userId="420b9aa3-f856-42b9-9915-ce181b11d1a0" providerId="ADAL" clId="{AC3A48B3-1579-4438-945D-2B9C32ECB642}" dt="2025-09-18T09:19:01.095" v="1343" actId="1035"/>
          <ac:spMkLst>
            <pc:docMk/>
            <pc:sldMk cId="2419596572" sldId="332"/>
            <ac:spMk id="24" creationId="{5694DD46-4887-20A8-A965-FAF20FC8E1CF}"/>
          </ac:spMkLst>
        </pc:spChg>
        <pc:spChg chg="del">
          <ac:chgData name="Fasel, Urban" userId="420b9aa3-f856-42b9-9915-ce181b11d1a0" providerId="ADAL" clId="{AC3A48B3-1579-4438-945D-2B9C32ECB642}" dt="2025-09-18T09:01:37.510" v="947" actId="478"/>
          <ac:spMkLst>
            <pc:docMk/>
            <pc:sldMk cId="2419596572" sldId="332"/>
            <ac:spMk id="28" creationId="{D2935FB1-8CB2-4E12-B989-87B5D4A5FEA9}"/>
          </ac:spMkLst>
        </pc:spChg>
        <pc:spChg chg="del">
          <ac:chgData name="Fasel, Urban" userId="420b9aa3-f856-42b9-9915-ce181b11d1a0" providerId="ADAL" clId="{AC3A48B3-1579-4438-945D-2B9C32ECB642}" dt="2025-09-18T09:01:37.510" v="947" actId="478"/>
          <ac:spMkLst>
            <pc:docMk/>
            <pc:sldMk cId="2419596572" sldId="332"/>
            <ac:spMk id="29" creationId="{0F6B4F48-231F-40ED-B60F-E5703FFE6AD6}"/>
          </ac:spMkLst>
        </pc:spChg>
        <pc:spChg chg="del">
          <ac:chgData name="Fasel, Urban" userId="420b9aa3-f856-42b9-9915-ce181b11d1a0" providerId="ADAL" clId="{AC3A48B3-1579-4438-945D-2B9C32ECB642}" dt="2025-09-18T09:01:37.510" v="947" actId="478"/>
          <ac:spMkLst>
            <pc:docMk/>
            <pc:sldMk cId="2419596572" sldId="332"/>
            <ac:spMk id="30" creationId="{6C8E7D35-5F96-4697-AE39-8B7C0788CFE1}"/>
          </ac:spMkLst>
        </pc:spChg>
        <pc:spChg chg="del">
          <ac:chgData name="Fasel, Urban" userId="420b9aa3-f856-42b9-9915-ce181b11d1a0" providerId="ADAL" clId="{AC3A48B3-1579-4438-945D-2B9C32ECB642}" dt="2025-09-18T09:01:37.510" v="947" actId="478"/>
          <ac:spMkLst>
            <pc:docMk/>
            <pc:sldMk cId="2419596572" sldId="332"/>
            <ac:spMk id="31" creationId="{BB1DDC58-D089-4B53-AC25-5FF7F237C3D4}"/>
          </ac:spMkLst>
        </pc:spChg>
        <pc:grpChg chg="add mod">
          <ac:chgData name="Fasel, Urban" userId="420b9aa3-f856-42b9-9915-ce181b11d1a0" providerId="ADAL" clId="{AC3A48B3-1579-4438-945D-2B9C32ECB642}" dt="2025-09-18T09:07:26.238" v="1201" actId="164"/>
          <ac:grpSpMkLst>
            <pc:docMk/>
            <pc:sldMk cId="2419596572" sldId="332"/>
            <ac:grpSpMk id="17" creationId="{810B38E5-4EFA-7CE0-DA49-C62EB193EDBB}"/>
          </ac:grpSpMkLst>
        </pc:grpChg>
        <pc:grpChg chg="add mod">
          <ac:chgData name="Fasel, Urban" userId="420b9aa3-f856-42b9-9915-ce181b11d1a0" providerId="ADAL" clId="{AC3A48B3-1579-4438-945D-2B9C32ECB642}" dt="2025-09-18T09:07:28.911" v="1202" actId="167"/>
          <ac:grpSpMkLst>
            <pc:docMk/>
            <pc:sldMk cId="2419596572" sldId="332"/>
            <ac:grpSpMk id="25" creationId="{BE48A983-4879-C13D-4A4A-663C964C3CB6}"/>
          </ac:grpSpMkLst>
        </pc:grpChg>
        <pc:picChg chg="mod modCrop">
          <ac:chgData name="Fasel, Urban" userId="420b9aa3-f856-42b9-9915-ce181b11d1a0" providerId="ADAL" clId="{AC3A48B3-1579-4438-945D-2B9C32ECB642}" dt="2025-09-18T13:35:10.065" v="2879" actId="1038"/>
          <ac:picMkLst>
            <pc:docMk/>
            <pc:sldMk cId="2419596572" sldId="332"/>
            <ac:picMk id="3" creationId="{6804550F-1CC5-4665-9112-DBD4BD819C50}"/>
          </ac:picMkLst>
        </pc:picChg>
        <pc:picChg chg="add mod">
          <ac:chgData name="Fasel, Urban" userId="420b9aa3-f856-42b9-9915-ce181b11d1a0" providerId="ADAL" clId="{AC3A48B3-1579-4438-945D-2B9C32ECB642}" dt="2025-09-18T09:04:49.083" v="1119" actId="1036"/>
          <ac:picMkLst>
            <pc:docMk/>
            <pc:sldMk cId="2419596572" sldId="332"/>
            <ac:picMk id="5" creationId="{3273F60E-BDCC-DF06-EA88-C6B8C60BDD76}"/>
          </ac:picMkLst>
        </pc:picChg>
        <pc:picChg chg="add del mod modCrop">
          <ac:chgData name="Fasel, Urban" userId="420b9aa3-f856-42b9-9915-ce181b11d1a0" providerId="ADAL" clId="{AC3A48B3-1579-4438-945D-2B9C32ECB642}" dt="2025-09-18T08:52:46.438" v="545" actId="478"/>
          <ac:picMkLst>
            <pc:docMk/>
            <pc:sldMk cId="2419596572" sldId="332"/>
            <ac:picMk id="6" creationId="{01101C19-AA52-1DC1-D9EF-929A7E12EEFC}"/>
          </ac:picMkLst>
        </pc:picChg>
        <pc:picChg chg="add mod">
          <ac:chgData name="Fasel, Urban" userId="420b9aa3-f856-42b9-9915-ce181b11d1a0" providerId="ADAL" clId="{AC3A48B3-1579-4438-945D-2B9C32ECB642}" dt="2025-09-18T09:04:49.083" v="1119" actId="1036"/>
          <ac:picMkLst>
            <pc:docMk/>
            <pc:sldMk cId="2419596572" sldId="332"/>
            <ac:picMk id="14" creationId="{3CB8A0E9-B91C-8E1C-2928-185CE74F846B}"/>
          </ac:picMkLst>
        </pc:picChg>
        <pc:picChg chg="add mod">
          <ac:chgData name="Fasel, Urban" userId="420b9aa3-f856-42b9-9915-ce181b11d1a0" providerId="ADAL" clId="{AC3A48B3-1579-4438-945D-2B9C32ECB642}" dt="2025-09-18T09:04:49.083" v="1119" actId="1036"/>
          <ac:picMkLst>
            <pc:docMk/>
            <pc:sldMk cId="2419596572" sldId="332"/>
            <ac:picMk id="15" creationId="{C3AF74B0-04A4-65BD-35A3-98EA1337575E}"/>
          </ac:picMkLst>
        </pc:picChg>
        <pc:picChg chg="del">
          <ac:chgData name="Fasel, Urban" userId="420b9aa3-f856-42b9-9915-ce181b11d1a0" providerId="ADAL" clId="{AC3A48B3-1579-4438-945D-2B9C32ECB642}" dt="2025-09-18T09:01:37.510" v="947" actId="478"/>
          <ac:picMkLst>
            <pc:docMk/>
            <pc:sldMk cId="2419596572" sldId="332"/>
            <ac:picMk id="32" creationId="{0DF9EC29-E7E7-4CE9-B826-A3C337D04D70}"/>
          </ac:picMkLst>
        </pc:picChg>
        <pc:picChg chg="del">
          <ac:chgData name="Fasel, Urban" userId="420b9aa3-f856-42b9-9915-ce181b11d1a0" providerId="ADAL" clId="{AC3A48B3-1579-4438-945D-2B9C32ECB642}" dt="2025-09-18T09:01:37.510" v="947" actId="478"/>
          <ac:picMkLst>
            <pc:docMk/>
            <pc:sldMk cId="2419596572" sldId="332"/>
            <ac:picMk id="33" creationId="{789EA35E-FAD1-47E1-A8EB-02FC9B23B2FB}"/>
          </ac:picMkLst>
        </pc:picChg>
        <pc:picChg chg="add mod">
          <ac:chgData name="Fasel, Urban" userId="420b9aa3-f856-42b9-9915-ce181b11d1a0" providerId="ADAL" clId="{AC3A48B3-1579-4438-945D-2B9C32ECB642}" dt="2025-09-18T09:06:35.552" v="1178" actId="1036"/>
          <ac:picMkLst>
            <pc:docMk/>
            <pc:sldMk cId="2419596572" sldId="332"/>
            <ac:picMk id="1026" creationId="{72FDE2A8-0523-F2B3-DCCD-8EC20ACCA909}"/>
          </ac:picMkLst>
        </pc:picChg>
      </pc:sldChg>
      <pc:sldChg chg="add">
        <pc:chgData name="Fasel, Urban" userId="420b9aa3-f856-42b9-9915-ce181b11d1a0" providerId="ADAL" clId="{AC3A48B3-1579-4438-945D-2B9C32ECB642}" dt="2025-09-18T13:08:49.003" v="2813"/>
        <pc:sldMkLst>
          <pc:docMk/>
          <pc:sldMk cId="1309947325" sldId="348"/>
        </pc:sldMkLst>
      </pc:sldChg>
      <pc:sldChg chg="add">
        <pc:chgData name="Fasel, Urban" userId="420b9aa3-f856-42b9-9915-ce181b11d1a0" providerId="ADAL" clId="{AC3A48B3-1579-4438-945D-2B9C32ECB642}" dt="2025-09-18T13:08:49.003" v="2813"/>
        <pc:sldMkLst>
          <pc:docMk/>
          <pc:sldMk cId="1266727447" sldId="357"/>
        </pc:sldMkLst>
      </pc:sldChg>
      <pc:sldChg chg="add">
        <pc:chgData name="Fasel, Urban" userId="420b9aa3-f856-42b9-9915-ce181b11d1a0" providerId="ADAL" clId="{AC3A48B3-1579-4438-945D-2B9C32ECB642}" dt="2025-09-18T13:08:49.003" v="2813"/>
        <pc:sldMkLst>
          <pc:docMk/>
          <pc:sldMk cId="2900231691" sldId="358"/>
        </pc:sldMkLst>
      </pc:sldChg>
      <pc:sldChg chg="modSp add mod">
        <pc:chgData name="Fasel, Urban" userId="420b9aa3-f856-42b9-9915-ce181b11d1a0" providerId="ADAL" clId="{AC3A48B3-1579-4438-945D-2B9C32ECB642}" dt="2025-09-18T08:43:35.161" v="527"/>
        <pc:sldMkLst>
          <pc:docMk/>
          <pc:sldMk cId="3862064651" sldId="1645"/>
        </pc:sldMkLst>
        <pc:spChg chg="mod">
          <ac:chgData name="Fasel, Urban" userId="420b9aa3-f856-42b9-9915-ce181b11d1a0" providerId="ADAL" clId="{AC3A48B3-1579-4438-945D-2B9C32ECB642}" dt="2025-09-18T08:43:35.161" v="527"/>
          <ac:spMkLst>
            <pc:docMk/>
            <pc:sldMk cId="3862064651" sldId="1645"/>
            <ac:spMk id="11" creationId="{033BB10D-66F4-4883-BFD0-C3CCFF4FFE1D}"/>
          </ac:spMkLst>
        </pc:spChg>
      </pc:sldChg>
      <pc:sldChg chg="addSp modSp add del mod modShow">
        <pc:chgData name="Fasel, Urban" userId="420b9aa3-f856-42b9-9915-ce181b11d1a0" providerId="ADAL" clId="{AC3A48B3-1579-4438-945D-2B9C32ECB642}" dt="2025-09-18T15:20:24.135" v="4515" actId="47"/>
        <pc:sldMkLst>
          <pc:docMk/>
          <pc:sldMk cId="2104026750" sldId="1649"/>
        </pc:sldMkLst>
        <pc:spChg chg="mod">
          <ac:chgData name="Fasel, Urban" userId="420b9aa3-f856-42b9-9915-ce181b11d1a0" providerId="ADAL" clId="{AC3A48B3-1579-4438-945D-2B9C32ECB642}" dt="2025-09-18T13:49:20.275" v="3193"/>
          <ac:spMkLst>
            <pc:docMk/>
            <pc:sldMk cId="2104026750" sldId="1649"/>
            <ac:spMk id="7" creationId="{8F374086-89E4-5EDD-AF01-D61258EF5CD7}"/>
          </ac:spMkLst>
        </pc:spChg>
        <pc:spChg chg="mod">
          <ac:chgData name="Fasel, Urban" userId="420b9aa3-f856-42b9-9915-ce181b11d1a0" providerId="ADAL" clId="{AC3A48B3-1579-4438-945D-2B9C32ECB642}" dt="2025-09-18T13:49:20.275" v="3193"/>
          <ac:spMkLst>
            <pc:docMk/>
            <pc:sldMk cId="2104026750" sldId="1649"/>
            <ac:spMk id="17" creationId="{2A1976C7-5A70-D2D9-3354-0F9F7880722D}"/>
          </ac:spMkLst>
        </pc:spChg>
        <pc:grpChg chg="add mod">
          <ac:chgData name="Fasel, Urban" userId="420b9aa3-f856-42b9-9915-ce181b11d1a0" providerId="ADAL" clId="{AC3A48B3-1579-4438-945D-2B9C32ECB642}" dt="2025-09-18T13:49:20.275" v="3193"/>
          <ac:grpSpMkLst>
            <pc:docMk/>
            <pc:sldMk cId="2104026750" sldId="1649"/>
            <ac:grpSpMk id="4" creationId="{45B3E63F-3F61-C92D-9F3D-1C6F25D541E4}"/>
          </ac:grpSpMkLst>
        </pc:grpChg>
        <pc:picChg chg="mod">
          <ac:chgData name="Fasel, Urban" userId="420b9aa3-f856-42b9-9915-ce181b11d1a0" providerId="ADAL" clId="{AC3A48B3-1579-4438-945D-2B9C32ECB642}" dt="2025-09-18T13:49:20.275" v="3193"/>
          <ac:picMkLst>
            <pc:docMk/>
            <pc:sldMk cId="2104026750" sldId="1649"/>
            <ac:picMk id="5" creationId="{031CACC4-3B2B-A152-AC07-C744CD621F70}"/>
          </ac:picMkLst>
        </pc:picChg>
        <pc:picChg chg="mod">
          <ac:chgData name="Fasel, Urban" userId="420b9aa3-f856-42b9-9915-ce181b11d1a0" providerId="ADAL" clId="{AC3A48B3-1579-4438-945D-2B9C32ECB642}" dt="2025-09-18T13:49:20.275" v="3193"/>
          <ac:picMkLst>
            <pc:docMk/>
            <pc:sldMk cId="2104026750" sldId="1649"/>
            <ac:picMk id="34" creationId="{A4D58498-AFCD-274E-7FB4-AF27E1E415CC}"/>
          </ac:picMkLst>
        </pc:picChg>
      </pc:sldChg>
      <pc:sldChg chg="addSp delSp modSp add mod">
        <pc:chgData name="Fasel, Urban" userId="420b9aa3-f856-42b9-9915-ce181b11d1a0" providerId="ADAL" clId="{AC3A48B3-1579-4438-945D-2B9C32ECB642}" dt="2025-09-18T13:52:45.170" v="3234"/>
        <pc:sldMkLst>
          <pc:docMk/>
          <pc:sldMk cId="3731639407" sldId="1650"/>
        </pc:sldMkLst>
        <pc:spChg chg="add mod">
          <ac:chgData name="Fasel, Urban" userId="420b9aa3-f856-42b9-9915-ce181b11d1a0" providerId="ADAL" clId="{AC3A48B3-1579-4438-945D-2B9C32ECB642}" dt="2025-09-18T09:11:50.958" v="1242" actId="1076"/>
          <ac:spMkLst>
            <pc:docMk/>
            <pc:sldMk cId="3731639407" sldId="1650"/>
            <ac:spMk id="7" creationId="{C7E07EE2-66E1-929A-902A-48128C30ECD3}"/>
          </ac:spMkLst>
        </pc:spChg>
        <pc:spChg chg="mod">
          <ac:chgData name="Fasel, Urban" userId="420b9aa3-f856-42b9-9915-ce181b11d1a0" providerId="ADAL" clId="{AC3A48B3-1579-4438-945D-2B9C32ECB642}" dt="2025-09-18T09:19:55.620" v="1358"/>
          <ac:spMkLst>
            <pc:docMk/>
            <pc:sldMk cId="3731639407" sldId="1650"/>
            <ac:spMk id="20" creationId="{708F6815-4867-A48E-0007-884E25908FC7}"/>
          </ac:spMkLst>
        </pc:spChg>
        <pc:spChg chg="mod">
          <ac:chgData name="Fasel, Urban" userId="420b9aa3-f856-42b9-9915-ce181b11d1a0" providerId="ADAL" clId="{AC3A48B3-1579-4438-945D-2B9C32ECB642}" dt="2025-09-18T09:19:55.620" v="1358"/>
          <ac:spMkLst>
            <pc:docMk/>
            <pc:sldMk cId="3731639407" sldId="1650"/>
            <ac:spMk id="21" creationId="{13DD2F40-BC16-41AF-D54C-3C270C4A2FAB}"/>
          </ac:spMkLst>
        </pc:spChg>
        <pc:spChg chg="mod">
          <ac:chgData name="Fasel, Urban" userId="420b9aa3-f856-42b9-9915-ce181b11d1a0" providerId="ADAL" clId="{AC3A48B3-1579-4438-945D-2B9C32ECB642}" dt="2025-09-18T09:19:55.620" v="1358"/>
          <ac:spMkLst>
            <pc:docMk/>
            <pc:sldMk cId="3731639407" sldId="1650"/>
            <ac:spMk id="23" creationId="{955B7BB2-2864-5DCB-1AC8-738D3303D74C}"/>
          </ac:spMkLst>
        </pc:spChg>
        <pc:spChg chg="add mod">
          <ac:chgData name="Fasel, Urban" userId="420b9aa3-f856-42b9-9915-ce181b11d1a0" providerId="ADAL" clId="{AC3A48B3-1579-4438-945D-2B9C32ECB642}" dt="2025-09-18T09:27:37.049" v="1389" actId="14100"/>
          <ac:spMkLst>
            <pc:docMk/>
            <pc:sldMk cId="3731639407" sldId="1650"/>
            <ac:spMk id="28" creationId="{D333FD1B-3048-F2C5-7ABA-2E3145B5498B}"/>
          </ac:spMkLst>
        </pc:spChg>
        <pc:spChg chg="mod">
          <ac:chgData name="Fasel, Urban" userId="420b9aa3-f856-42b9-9915-ce181b11d1a0" providerId="ADAL" clId="{AC3A48B3-1579-4438-945D-2B9C32ECB642}" dt="2025-09-18T13:48:02.475" v="3172"/>
          <ac:spMkLst>
            <pc:docMk/>
            <pc:sldMk cId="3731639407" sldId="1650"/>
            <ac:spMk id="31" creationId="{BECFD2EB-AC9B-BC10-5BF5-4E89BF42E1B3}"/>
          </ac:spMkLst>
        </pc:spChg>
        <pc:spChg chg="mod">
          <ac:chgData name="Fasel, Urban" userId="420b9aa3-f856-42b9-9915-ce181b11d1a0" providerId="ADAL" clId="{AC3A48B3-1579-4438-945D-2B9C32ECB642}" dt="2025-09-18T13:48:02.475" v="3172"/>
          <ac:spMkLst>
            <pc:docMk/>
            <pc:sldMk cId="3731639407" sldId="1650"/>
            <ac:spMk id="34" creationId="{3530FF0A-6E9F-B636-DCAB-7019745EA527}"/>
          </ac:spMkLst>
        </pc:spChg>
        <pc:spChg chg="mod">
          <ac:chgData name="Fasel, Urban" userId="420b9aa3-f856-42b9-9915-ce181b11d1a0" providerId="ADAL" clId="{AC3A48B3-1579-4438-945D-2B9C32ECB642}" dt="2025-09-18T13:49:44.113" v="3213" actId="20577"/>
          <ac:spMkLst>
            <pc:docMk/>
            <pc:sldMk cId="3731639407" sldId="1650"/>
            <ac:spMk id="35" creationId="{640E632B-7CD8-BF71-BB53-0AD0D8770BF4}"/>
          </ac:spMkLst>
        </pc:spChg>
        <pc:spChg chg="del mod">
          <ac:chgData name="Fasel, Urban" userId="420b9aa3-f856-42b9-9915-ce181b11d1a0" providerId="ADAL" clId="{AC3A48B3-1579-4438-945D-2B9C32ECB642}" dt="2025-09-18T13:49:34.595" v="3195" actId="478"/>
          <ac:spMkLst>
            <pc:docMk/>
            <pc:sldMk cId="3731639407" sldId="1650"/>
            <ac:spMk id="37" creationId="{DAE9D20B-8884-CF22-908E-57DF29E6E132}"/>
          </ac:spMkLst>
        </pc:spChg>
        <pc:spChg chg="mod">
          <ac:chgData name="Fasel, Urban" userId="420b9aa3-f856-42b9-9915-ce181b11d1a0" providerId="ADAL" clId="{AC3A48B3-1579-4438-945D-2B9C32ECB642}" dt="2025-09-18T13:52:45.170" v="3234"/>
          <ac:spMkLst>
            <pc:docMk/>
            <pc:sldMk cId="3731639407" sldId="1650"/>
            <ac:spMk id="39" creationId="{9F7AD4BD-5321-A737-1269-484EA2E1A5C8}"/>
          </ac:spMkLst>
        </pc:spChg>
        <pc:spChg chg="mod">
          <ac:chgData name="Fasel, Urban" userId="420b9aa3-f856-42b9-9915-ce181b11d1a0" providerId="ADAL" clId="{AC3A48B3-1579-4438-945D-2B9C32ECB642}" dt="2025-09-18T13:52:45.170" v="3234"/>
          <ac:spMkLst>
            <pc:docMk/>
            <pc:sldMk cId="3731639407" sldId="1650"/>
            <ac:spMk id="42" creationId="{96E7492A-9F63-E1B2-5A13-7B485DEB42D3}"/>
          </ac:spMkLst>
        </pc:spChg>
        <pc:spChg chg="mod">
          <ac:chgData name="Fasel, Urban" userId="420b9aa3-f856-42b9-9915-ce181b11d1a0" providerId="ADAL" clId="{AC3A48B3-1579-4438-945D-2B9C32ECB642}" dt="2025-09-18T13:52:45.170" v="3234"/>
          <ac:spMkLst>
            <pc:docMk/>
            <pc:sldMk cId="3731639407" sldId="1650"/>
            <ac:spMk id="43" creationId="{02B034E9-05B8-2508-16EF-C754A4574B26}"/>
          </ac:spMkLst>
        </pc:spChg>
        <pc:grpChg chg="add mod ord">
          <ac:chgData name="Fasel, Urban" userId="420b9aa3-f856-42b9-9915-ce181b11d1a0" providerId="ADAL" clId="{AC3A48B3-1579-4438-945D-2B9C32ECB642}" dt="2025-09-18T09:22:06.317" v="1372" actId="164"/>
          <ac:grpSpMkLst>
            <pc:docMk/>
            <pc:sldMk cId="3731639407" sldId="1650"/>
            <ac:grpSpMk id="18" creationId="{CA325729-2AD8-AE04-0A05-DA7C191F3592}"/>
          </ac:grpSpMkLst>
        </pc:grpChg>
        <pc:grpChg chg="add del mod">
          <ac:chgData name="Fasel, Urban" userId="420b9aa3-f856-42b9-9915-ce181b11d1a0" providerId="ADAL" clId="{AC3A48B3-1579-4438-945D-2B9C32ECB642}" dt="2025-09-18T13:48:01.837" v="3171" actId="478"/>
          <ac:grpSpMkLst>
            <pc:docMk/>
            <pc:sldMk cId="3731639407" sldId="1650"/>
            <ac:grpSpMk id="29" creationId="{410C0CFB-34B1-753D-FF78-CB71B676EA91}"/>
          </ac:grpSpMkLst>
        </pc:grpChg>
        <pc:grpChg chg="add del mod">
          <ac:chgData name="Fasel, Urban" userId="420b9aa3-f856-42b9-9915-ce181b11d1a0" providerId="ADAL" clId="{AC3A48B3-1579-4438-945D-2B9C32ECB642}" dt="2025-09-18T13:52:44.576" v="3233" actId="478"/>
          <ac:grpSpMkLst>
            <pc:docMk/>
            <pc:sldMk cId="3731639407" sldId="1650"/>
            <ac:grpSpMk id="30" creationId="{78B74419-57A3-7F8E-2FD3-A5229A7B6D0A}"/>
          </ac:grpSpMkLst>
        </pc:grpChg>
        <pc:grpChg chg="mod">
          <ac:chgData name="Fasel, Urban" userId="420b9aa3-f856-42b9-9915-ce181b11d1a0" providerId="ADAL" clId="{AC3A48B3-1579-4438-945D-2B9C32ECB642}" dt="2025-09-18T13:48:02.475" v="3172"/>
          <ac:grpSpMkLst>
            <pc:docMk/>
            <pc:sldMk cId="3731639407" sldId="1650"/>
            <ac:grpSpMk id="32" creationId="{1F2B8036-0543-42E9-1517-7BC4632B6C3B}"/>
          </ac:grpSpMkLst>
        </pc:grpChg>
        <pc:grpChg chg="add mod">
          <ac:chgData name="Fasel, Urban" userId="420b9aa3-f856-42b9-9915-ce181b11d1a0" providerId="ADAL" clId="{AC3A48B3-1579-4438-945D-2B9C32ECB642}" dt="2025-09-18T13:52:45.170" v="3234"/>
          <ac:grpSpMkLst>
            <pc:docMk/>
            <pc:sldMk cId="3731639407" sldId="1650"/>
            <ac:grpSpMk id="38" creationId="{4E44726B-A03E-960B-E3E8-C6188BD73D22}"/>
          </ac:grpSpMkLst>
        </pc:grpChg>
        <pc:grpChg chg="mod">
          <ac:chgData name="Fasel, Urban" userId="420b9aa3-f856-42b9-9915-ce181b11d1a0" providerId="ADAL" clId="{AC3A48B3-1579-4438-945D-2B9C32ECB642}" dt="2025-09-18T13:52:45.170" v="3234"/>
          <ac:grpSpMkLst>
            <pc:docMk/>
            <pc:sldMk cId="3731639407" sldId="1650"/>
            <ac:grpSpMk id="40" creationId="{3C3D7660-3D98-7250-67E5-92E9B0E9CBED}"/>
          </ac:grpSpMkLst>
        </pc:grpChg>
        <pc:picChg chg="mod">
          <ac:chgData name="Fasel, Urban" userId="420b9aa3-f856-42b9-9915-ce181b11d1a0" providerId="ADAL" clId="{AC3A48B3-1579-4438-945D-2B9C32ECB642}" dt="2025-09-18T09:19:55.620" v="1358"/>
          <ac:picMkLst>
            <pc:docMk/>
            <pc:sldMk cId="3731639407" sldId="1650"/>
            <ac:picMk id="19" creationId="{3411A81B-DCD0-5F89-731D-55E2F4FC5058}"/>
          </ac:picMkLst>
        </pc:picChg>
        <pc:picChg chg="mod">
          <ac:chgData name="Fasel, Urban" userId="420b9aa3-f856-42b9-9915-ce181b11d1a0" providerId="ADAL" clId="{AC3A48B3-1579-4438-945D-2B9C32ECB642}" dt="2025-09-18T09:27:42.801" v="1390" actId="29295"/>
          <ac:picMkLst>
            <pc:docMk/>
            <pc:sldMk cId="3731639407" sldId="1650"/>
            <ac:picMk id="22" creationId="{7A9A1873-BF5D-4988-0E1A-3F77691F310B}"/>
          </ac:picMkLst>
        </pc:picChg>
        <pc:picChg chg="mod">
          <ac:chgData name="Fasel, Urban" userId="420b9aa3-f856-42b9-9915-ce181b11d1a0" providerId="ADAL" clId="{AC3A48B3-1579-4438-945D-2B9C32ECB642}" dt="2025-09-18T13:48:02.475" v="3172"/>
          <ac:picMkLst>
            <pc:docMk/>
            <pc:sldMk cId="3731639407" sldId="1650"/>
            <ac:picMk id="33" creationId="{8A45F212-9260-8992-AD7E-53FBADEBC426}"/>
          </ac:picMkLst>
        </pc:picChg>
        <pc:picChg chg="mod">
          <ac:chgData name="Fasel, Urban" userId="420b9aa3-f856-42b9-9915-ce181b11d1a0" providerId="ADAL" clId="{AC3A48B3-1579-4438-945D-2B9C32ECB642}" dt="2025-09-18T13:49:38.600" v="3206" actId="1035"/>
          <ac:picMkLst>
            <pc:docMk/>
            <pc:sldMk cId="3731639407" sldId="1650"/>
            <ac:picMk id="36" creationId="{32553C1E-4316-F5C6-A6BA-500FBB75DBD6}"/>
          </ac:picMkLst>
        </pc:picChg>
        <pc:picChg chg="mod">
          <ac:chgData name="Fasel, Urban" userId="420b9aa3-f856-42b9-9915-ce181b11d1a0" providerId="ADAL" clId="{AC3A48B3-1579-4438-945D-2B9C32ECB642}" dt="2025-09-18T13:52:45.170" v="3234"/>
          <ac:picMkLst>
            <pc:docMk/>
            <pc:sldMk cId="3731639407" sldId="1650"/>
            <ac:picMk id="41" creationId="{6BB33112-37EF-24BC-0B38-7401BB2DF835}"/>
          </ac:picMkLst>
        </pc:picChg>
        <pc:picChg chg="mod">
          <ac:chgData name="Fasel, Urban" userId="420b9aa3-f856-42b9-9915-ce181b11d1a0" providerId="ADAL" clId="{AC3A48B3-1579-4438-945D-2B9C32ECB642}" dt="2025-09-18T13:52:45.170" v="3234"/>
          <ac:picMkLst>
            <pc:docMk/>
            <pc:sldMk cId="3731639407" sldId="1650"/>
            <ac:picMk id="44" creationId="{047BD670-E0C7-0CC2-23EE-3C60F48C6ED1}"/>
          </ac:picMkLst>
        </pc:picChg>
        <pc:cxnChg chg="add del mod ord">
          <ac:chgData name="Fasel, Urban" userId="420b9aa3-f856-42b9-9915-ce181b11d1a0" providerId="ADAL" clId="{AC3A48B3-1579-4438-945D-2B9C32ECB642}" dt="2025-09-18T13:52:42.843" v="3232" actId="478"/>
          <ac:cxnSpMkLst>
            <pc:docMk/>
            <pc:sldMk cId="3731639407" sldId="1650"/>
            <ac:cxnSpMk id="25" creationId="{DFFB59DE-DFE0-C0EA-D2A0-4E02E3D6076E}"/>
          </ac:cxnSpMkLst>
        </pc:cxnChg>
      </pc:sldChg>
      <pc:sldChg chg="addSp delSp modSp add mod">
        <pc:chgData name="Fasel, Urban" userId="420b9aa3-f856-42b9-9915-ce181b11d1a0" providerId="ADAL" clId="{AC3A48B3-1579-4438-945D-2B9C32ECB642}" dt="2025-09-18T13:51:55.293" v="3231" actId="732"/>
        <pc:sldMkLst>
          <pc:docMk/>
          <pc:sldMk cId="1011751187" sldId="1651"/>
        </pc:sldMkLst>
        <pc:spChg chg="add mod">
          <ac:chgData name="Fasel, Urban" userId="420b9aa3-f856-42b9-9915-ce181b11d1a0" providerId="ADAL" clId="{AC3A48B3-1579-4438-945D-2B9C32ECB642}" dt="2025-09-18T09:11:59.676" v="1243"/>
          <ac:spMkLst>
            <pc:docMk/>
            <pc:sldMk cId="1011751187" sldId="1651"/>
            <ac:spMk id="7" creationId="{28407ECC-819D-5E31-66D8-9D18F903033A}"/>
          </ac:spMkLst>
        </pc:spChg>
        <pc:spChg chg="mod">
          <ac:chgData name="Fasel, Urban" userId="420b9aa3-f856-42b9-9915-ce181b11d1a0" providerId="ADAL" clId="{AC3A48B3-1579-4438-945D-2B9C32ECB642}" dt="2025-09-18T09:22:16.785" v="1375"/>
          <ac:spMkLst>
            <pc:docMk/>
            <pc:sldMk cId="1011751187" sldId="1651"/>
            <ac:spMk id="23" creationId="{981100B3-528D-E01C-BF14-65B405D88282}"/>
          </ac:spMkLst>
        </pc:spChg>
        <pc:spChg chg="mod">
          <ac:chgData name="Fasel, Urban" userId="420b9aa3-f856-42b9-9915-ce181b11d1a0" providerId="ADAL" clId="{AC3A48B3-1579-4438-945D-2B9C32ECB642}" dt="2025-09-18T09:22:16.785" v="1375"/>
          <ac:spMkLst>
            <pc:docMk/>
            <pc:sldMk cId="1011751187" sldId="1651"/>
            <ac:spMk id="26" creationId="{E99E6371-8801-C557-8C63-A31494DA662D}"/>
          </ac:spMkLst>
        </pc:spChg>
        <pc:spChg chg="mod">
          <ac:chgData name="Fasel, Urban" userId="420b9aa3-f856-42b9-9915-ce181b11d1a0" providerId="ADAL" clId="{AC3A48B3-1579-4438-945D-2B9C32ECB642}" dt="2025-09-18T09:22:16.785" v="1375"/>
          <ac:spMkLst>
            <pc:docMk/>
            <pc:sldMk cId="1011751187" sldId="1651"/>
            <ac:spMk id="27" creationId="{63761F95-2A2F-CEB3-AC36-B49D972FA658}"/>
          </ac:spMkLst>
        </pc:spChg>
        <pc:spChg chg="mod">
          <ac:chgData name="Fasel, Urban" userId="420b9aa3-f856-42b9-9915-ce181b11d1a0" providerId="ADAL" clId="{AC3A48B3-1579-4438-945D-2B9C32ECB642}" dt="2025-09-18T09:22:16.785" v="1375"/>
          <ac:spMkLst>
            <pc:docMk/>
            <pc:sldMk cId="1011751187" sldId="1651"/>
            <ac:spMk id="29" creationId="{F9BA85ED-A7CF-26EE-02F8-7DD5E58027EF}"/>
          </ac:spMkLst>
        </pc:spChg>
        <pc:spChg chg="mod">
          <ac:chgData name="Fasel, Urban" userId="420b9aa3-f856-42b9-9915-ce181b11d1a0" providerId="ADAL" clId="{AC3A48B3-1579-4438-945D-2B9C32ECB642}" dt="2025-09-18T09:22:25.822" v="1376"/>
          <ac:spMkLst>
            <pc:docMk/>
            <pc:sldMk cId="1011751187" sldId="1651"/>
            <ac:spMk id="31" creationId="{FD7FA107-168E-7A58-04C7-459A0E3FF843}"/>
          </ac:spMkLst>
        </pc:spChg>
        <pc:spChg chg="mod">
          <ac:chgData name="Fasel, Urban" userId="420b9aa3-f856-42b9-9915-ce181b11d1a0" providerId="ADAL" clId="{AC3A48B3-1579-4438-945D-2B9C32ECB642}" dt="2025-09-18T09:22:25.822" v="1376"/>
          <ac:spMkLst>
            <pc:docMk/>
            <pc:sldMk cId="1011751187" sldId="1651"/>
            <ac:spMk id="34" creationId="{07CF782C-7A04-B01F-CC72-51A8A7056C69}"/>
          </ac:spMkLst>
        </pc:spChg>
        <pc:spChg chg="mod">
          <ac:chgData name="Fasel, Urban" userId="420b9aa3-f856-42b9-9915-ce181b11d1a0" providerId="ADAL" clId="{AC3A48B3-1579-4438-945D-2B9C32ECB642}" dt="2025-09-18T09:22:25.822" v="1376"/>
          <ac:spMkLst>
            <pc:docMk/>
            <pc:sldMk cId="1011751187" sldId="1651"/>
            <ac:spMk id="35" creationId="{259722B1-B180-A9C9-B0D5-23D823711727}"/>
          </ac:spMkLst>
        </pc:spChg>
        <pc:spChg chg="mod">
          <ac:chgData name="Fasel, Urban" userId="420b9aa3-f856-42b9-9915-ce181b11d1a0" providerId="ADAL" clId="{AC3A48B3-1579-4438-945D-2B9C32ECB642}" dt="2025-09-18T09:22:25.822" v="1376"/>
          <ac:spMkLst>
            <pc:docMk/>
            <pc:sldMk cId="1011751187" sldId="1651"/>
            <ac:spMk id="37" creationId="{993B5830-44EF-2F83-EA52-EB15E9179550}"/>
          </ac:spMkLst>
        </pc:spChg>
        <pc:spChg chg="mod">
          <ac:chgData name="Fasel, Urban" userId="420b9aa3-f856-42b9-9915-ce181b11d1a0" providerId="ADAL" clId="{AC3A48B3-1579-4438-945D-2B9C32ECB642}" dt="2025-09-18T09:28:31.447" v="1399"/>
          <ac:spMkLst>
            <pc:docMk/>
            <pc:sldMk cId="1011751187" sldId="1651"/>
            <ac:spMk id="40" creationId="{5DC3E0B1-E043-6D6A-B89F-614A85480886}"/>
          </ac:spMkLst>
        </pc:spChg>
        <pc:spChg chg="mod">
          <ac:chgData name="Fasel, Urban" userId="420b9aa3-f856-42b9-9915-ce181b11d1a0" providerId="ADAL" clId="{AC3A48B3-1579-4438-945D-2B9C32ECB642}" dt="2025-09-18T09:28:31.447" v="1399"/>
          <ac:spMkLst>
            <pc:docMk/>
            <pc:sldMk cId="1011751187" sldId="1651"/>
            <ac:spMk id="43" creationId="{5F1E9F63-3D62-A8A7-E32F-C92D09933604}"/>
          </ac:spMkLst>
        </pc:spChg>
        <pc:spChg chg="mod">
          <ac:chgData name="Fasel, Urban" userId="420b9aa3-f856-42b9-9915-ce181b11d1a0" providerId="ADAL" clId="{AC3A48B3-1579-4438-945D-2B9C32ECB642}" dt="2025-09-18T09:28:31.447" v="1399"/>
          <ac:spMkLst>
            <pc:docMk/>
            <pc:sldMk cId="1011751187" sldId="1651"/>
            <ac:spMk id="44" creationId="{E43CA6EF-CCD2-2090-4466-D2A3C71D95C3}"/>
          </ac:spMkLst>
        </pc:spChg>
        <pc:spChg chg="mod">
          <ac:chgData name="Fasel, Urban" userId="420b9aa3-f856-42b9-9915-ce181b11d1a0" providerId="ADAL" clId="{AC3A48B3-1579-4438-945D-2B9C32ECB642}" dt="2025-09-18T09:28:31.447" v="1399"/>
          <ac:spMkLst>
            <pc:docMk/>
            <pc:sldMk cId="1011751187" sldId="1651"/>
            <ac:spMk id="46" creationId="{0BA61784-85B0-0B9C-3855-3E8791FE5D7B}"/>
          </ac:spMkLst>
        </pc:spChg>
        <pc:spChg chg="mod">
          <ac:chgData name="Fasel, Urban" userId="420b9aa3-f856-42b9-9915-ce181b11d1a0" providerId="ADAL" clId="{AC3A48B3-1579-4438-945D-2B9C32ECB642}" dt="2025-09-18T13:51:18.505" v="3228" actId="14100"/>
          <ac:spMkLst>
            <pc:docMk/>
            <pc:sldMk cId="1011751187" sldId="1651"/>
            <ac:spMk id="48" creationId="{9E3D603A-FC1A-0DB4-5E91-5AEC107C499F}"/>
          </ac:spMkLst>
        </pc:spChg>
        <pc:spChg chg="mod">
          <ac:chgData name="Fasel, Urban" userId="420b9aa3-f856-42b9-9915-ce181b11d1a0" providerId="ADAL" clId="{AC3A48B3-1579-4438-945D-2B9C32ECB642}" dt="2025-09-18T13:51:09.508" v="3226"/>
          <ac:spMkLst>
            <pc:docMk/>
            <pc:sldMk cId="1011751187" sldId="1651"/>
            <ac:spMk id="51" creationId="{96DA3469-146E-B6EC-1CB8-17AFDB7604CB}"/>
          </ac:spMkLst>
        </pc:spChg>
        <pc:spChg chg="mod">
          <ac:chgData name="Fasel, Urban" userId="420b9aa3-f856-42b9-9915-ce181b11d1a0" providerId="ADAL" clId="{AC3A48B3-1579-4438-945D-2B9C32ECB642}" dt="2025-09-18T13:51:09.508" v="3226"/>
          <ac:spMkLst>
            <pc:docMk/>
            <pc:sldMk cId="1011751187" sldId="1651"/>
            <ac:spMk id="52" creationId="{C988BE30-C063-D735-F12E-A8F7CEF91AA2}"/>
          </ac:spMkLst>
        </pc:spChg>
        <pc:grpChg chg="add mod">
          <ac:chgData name="Fasel, Urban" userId="420b9aa3-f856-42b9-9915-ce181b11d1a0" providerId="ADAL" clId="{AC3A48B3-1579-4438-945D-2B9C32ECB642}" dt="2025-09-18T09:22:16.785" v="1375"/>
          <ac:grpSpMkLst>
            <pc:docMk/>
            <pc:sldMk cId="1011751187" sldId="1651"/>
            <ac:grpSpMk id="22" creationId="{00194C45-9497-424F-D702-DD726E1879CA}"/>
          </ac:grpSpMkLst>
        </pc:grpChg>
        <pc:grpChg chg="mod">
          <ac:chgData name="Fasel, Urban" userId="420b9aa3-f856-42b9-9915-ce181b11d1a0" providerId="ADAL" clId="{AC3A48B3-1579-4438-945D-2B9C32ECB642}" dt="2025-09-18T09:22:16.785" v="1375"/>
          <ac:grpSpMkLst>
            <pc:docMk/>
            <pc:sldMk cId="1011751187" sldId="1651"/>
            <ac:grpSpMk id="24" creationId="{B2A05309-DA84-8E47-01E4-BF10526A10A0}"/>
          </ac:grpSpMkLst>
        </pc:grpChg>
        <pc:grpChg chg="add del mod">
          <ac:chgData name="Fasel, Urban" userId="420b9aa3-f856-42b9-9915-ce181b11d1a0" providerId="ADAL" clId="{AC3A48B3-1579-4438-945D-2B9C32ECB642}" dt="2025-09-18T09:28:30.725" v="1398" actId="478"/>
          <ac:grpSpMkLst>
            <pc:docMk/>
            <pc:sldMk cId="1011751187" sldId="1651"/>
            <ac:grpSpMk id="30" creationId="{FCF1BDF4-C21A-1B4D-F065-A97704337ACF}"/>
          </ac:grpSpMkLst>
        </pc:grpChg>
        <pc:grpChg chg="mod">
          <ac:chgData name="Fasel, Urban" userId="420b9aa3-f856-42b9-9915-ce181b11d1a0" providerId="ADAL" clId="{AC3A48B3-1579-4438-945D-2B9C32ECB642}" dt="2025-09-18T09:22:25.822" v="1376"/>
          <ac:grpSpMkLst>
            <pc:docMk/>
            <pc:sldMk cId="1011751187" sldId="1651"/>
            <ac:grpSpMk id="32" creationId="{BA385B9A-98CC-929F-2AF2-E0567934046A}"/>
          </ac:grpSpMkLst>
        </pc:grpChg>
        <pc:grpChg chg="add del mod">
          <ac:chgData name="Fasel, Urban" userId="420b9aa3-f856-42b9-9915-ce181b11d1a0" providerId="ADAL" clId="{AC3A48B3-1579-4438-945D-2B9C32ECB642}" dt="2025-09-18T13:51:08.192" v="3225" actId="478"/>
          <ac:grpSpMkLst>
            <pc:docMk/>
            <pc:sldMk cId="1011751187" sldId="1651"/>
            <ac:grpSpMk id="39" creationId="{F7DE8094-FED3-CDFE-BBA0-CD5A6B0946D3}"/>
          </ac:grpSpMkLst>
        </pc:grpChg>
        <pc:grpChg chg="mod">
          <ac:chgData name="Fasel, Urban" userId="420b9aa3-f856-42b9-9915-ce181b11d1a0" providerId="ADAL" clId="{AC3A48B3-1579-4438-945D-2B9C32ECB642}" dt="2025-09-18T09:28:31.447" v="1399"/>
          <ac:grpSpMkLst>
            <pc:docMk/>
            <pc:sldMk cId="1011751187" sldId="1651"/>
            <ac:grpSpMk id="41" creationId="{2894D8F8-7993-0A14-3A8A-8A06B8614F8C}"/>
          </ac:grpSpMkLst>
        </pc:grpChg>
        <pc:grpChg chg="add mod">
          <ac:chgData name="Fasel, Urban" userId="420b9aa3-f856-42b9-9915-ce181b11d1a0" providerId="ADAL" clId="{AC3A48B3-1579-4438-945D-2B9C32ECB642}" dt="2025-09-18T13:51:09.508" v="3226"/>
          <ac:grpSpMkLst>
            <pc:docMk/>
            <pc:sldMk cId="1011751187" sldId="1651"/>
            <ac:grpSpMk id="47" creationId="{BFD75F46-7D31-5F3F-92F8-DE3FCF4A341E}"/>
          </ac:grpSpMkLst>
        </pc:grpChg>
        <pc:grpChg chg="mod">
          <ac:chgData name="Fasel, Urban" userId="420b9aa3-f856-42b9-9915-ce181b11d1a0" providerId="ADAL" clId="{AC3A48B3-1579-4438-945D-2B9C32ECB642}" dt="2025-09-18T13:51:09.508" v="3226"/>
          <ac:grpSpMkLst>
            <pc:docMk/>
            <pc:sldMk cId="1011751187" sldId="1651"/>
            <ac:grpSpMk id="49" creationId="{19450C32-587B-CCEE-3824-30B4C73D5CF2}"/>
          </ac:grpSpMkLst>
        </pc:grpChg>
        <pc:picChg chg="mod">
          <ac:chgData name="Fasel, Urban" userId="420b9aa3-f856-42b9-9915-ce181b11d1a0" providerId="ADAL" clId="{AC3A48B3-1579-4438-945D-2B9C32ECB642}" dt="2025-09-18T09:22:16.785" v="1375"/>
          <ac:picMkLst>
            <pc:docMk/>
            <pc:sldMk cId="1011751187" sldId="1651"/>
            <ac:picMk id="25" creationId="{4D07DB26-D019-5B4C-4379-933614BCD72C}"/>
          </ac:picMkLst>
        </pc:picChg>
        <pc:picChg chg="mod">
          <ac:chgData name="Fasel, Urban" userId="420b9aa3-f856-42b9-9915-ce181b11d1a0" providerId="ADAL" clId="{AC3A48B3-1579-4438-945D-2B9C32ECB642}" dt="2025-09-18T09:22:16.785" v="1375"/>
          <ac:picMkLst>
            <pc:docMk/>
            <pc:sldMk cId="1011751187" sldId="1651"/>
            <ac:picMk id="28" creationId="{46324134-E616-E0EC-6B57-9E7FC0D37021}"/>
          </ac:picMkLst>
        </pc:picChg>
        <pc:picChg chg="mod">
          <ac:chgData name="Fasel, Urban" userId="420b9aa3-f856-42b9-9915-ce181b11d1a0" providerId="ADAL" clId="{AC3A48B3-1579-4438-945D-2B9C32ECB642}" dt="2025-09-18T09:22:25.822" v="1376"/>
          <ac:picMkLst>
            <pc:docMk/>
            <pc:sldMk cId="1011751187" sldId="1651"/>
            <ac:picMk id="33" creationId="{956B0662-1CC6-7275-9BC5-4B54FA11FA46}"/>
          </ac:picMkLst>
        </pc:picChg>
        <pc:picChg chg="mod">
          <ac:chgData name="Fasel, Urban" userId="420b9aa3-f856-42b9-9915-ce181b11d1a0" providerId="ADAL" clId="{AC3A48B3-1579-4438-945D-2B9C32ECB642}" dt="2025-09-18T09:22:25.822" v="1376"/>
          <ac:picMkLst>
            <pc:docMk/>
            <pc:sldMk cId="1011751187" sldId="1651"/>
            <ac:picMk id="36" creationId="{AC2DEBD1-385A-6405-FA9B-10BF27262E1E}"/>
          </ac:picMkLst>
        </pc:picChg>
        <pc:picChg chg="mod">
          <ac:chgData name="Fasel, Urban" userId="420b9aa3-f856-42b9-9915-ce181b11d1a0" providerId="ADAL" clId="{AC3A48B3-1579-4438-945D-2B9C32ECB642}" dt="2025-09-18T09:28:31.447" v="1399"/>
          <ac:picMkLst>
            <pc:docMk/>
            <pc:sldMk cId="1011751187" sldId="1651"/>
            <ac:picMk id="42" creationId="{5D9AEF04-C591-B90E-16C4-6A08BC59EAA8}"/>
          </ac:picMkLst>
        </pc:picChg>
        <pc:picChg chg="mod">
          <ac:chgData name="Fasel, Urban" userId="420b9aa3-f856-42b9-9915-ce181b11d1a0" providerId="ADAL" clId="{AC3A48B3-1579-4438-945D-2B9C32ECB642}" dt="2025-09-18T09:28:31.447" v="1399"/>
          <ac:picMkLst>
            <pc:docMk/>
            <pc:sldMk cId="1011751187" sldId="1651"/>
            <ac:picMk id="45" creationId="{A071286C-DA24-E403-2AF0-477B52C3790D}"/>
          </ac:picMkLst>
        </pc:picChg>
        <pc:picChg chg="mod">
          <ac:chgData name="Fasel, Urban" userId="420b9aa3-f856-42b9-9915-ce181b11d1a0" providerId="ADAL" clId="{AC3A48B3-1579-4438-945D-2B9C32ECB642}" dt="2025-09-18T13:51:09.508" v="3226"/>
          <ac:picMkLst>
            <pc:docMk/>
            <pc:sldMk cId="1011751187" sldId="1651"/>
            <ac:picMk id="50" creationId="{44A09686-66BA-2171-9568-C3A895C314EF}"/>
          </ac:picMkLst>
        </pc:picChg>
        <pc:picChg chg="mod modCrop">
          <ac:chgData name="Fasel, Urban" userId="420b9aa3-f856-42b9-9915-ce181b11d1a0" providerId="ADAL" clId="{AC3A48B3-1579-4438-945D-2B9C32ECB642}" dt="2025-09-18T13:51:55.293" v="3231" actId="732"/>
          <ac:picMkLst>
            <pc:docMk/>
            <pc:sldMk cId="1011751187" sldId="1651"/>
            <ac:picMk id="53" creationId="{E3C247A5-B153-CED5-54F5-91EBD45FF2F4}"/>
          </ac:picMkLst>
        </pc:picChg>
        <pc:cxnChg chg="add del mod ord">
          <ac:chgData name="Fasel, Urban" userId="420b9aa3-f856-42b9-9915-ce181b11d1a0" providerId="ADAL" clId="{AC3A48B3-1579-4438-945D-2B9C32ECB642}" dt="2025-09-18T13:51:28.213" v="3229" actId="478"/>
          <ac:cxnSpMkLst>
            <pc:docMk/>
            <pc:sldMk cId="1011751187" sldId="1651"/>
            <ac:cxnSpMk id="38" creationId="{0664F04B-93EA-AF19-1F98-69CA1FE6DB52}"/>
          </ac:cxnSpMkLst>
        </pc:cxnChg>
      </pc:sldChg>
      <pc:sldChg chg="addSp delSp modSp add mod modAnim">
        <pc:chgData name="Fasel, Urban" userId="420b9aa3-f856-42b9-9915-ce181b11d1a0" providerId="ADAL" clId="{AC3A48B3-1579-4438-945D-2B9C32ECB642}" dt="2025-09-18T13:52:55.666" v="3237" actId="478"/>
        <pc:sldMkLst>
          <pc:docMk/>
          <pc:sldMk cId="3940954998" sldId="1652"/>
        </pc:sldMkLst>
        <pc:spChg chg="add mod">
          <ac:chgData name="Fasel, Urban" userId="420b9aa3-f856-42b9-9915-ce181b11d1a0" providerId="ADAL" clId="{AC3A48B3-1579-4438-945D-2B9C32ECB642}" dt="2025-09-18T09:24:53.290" v="1382" actId="1035"/>
          <ac:spMkLst>
            <pc:docMk/>
            <pc:sldMk cId="3940954998" sldId="1652"/>
            <ac:spMk id="7" creationId="{012E112C-AA77-C8DE-918E-A7AC5A3A2598}"/>
          </ac:spMkLst>
        </pc:spChg>
        <pc:spChg chg="add mod">
          <ac:chgData name="Fasel, Urban" userId="420b9aa3-f856-42b9-9915-ce181b11d1a0" providerId="ADAL" clId="{AC3A48B3-1579-4438-945D-2B9C32ECB642}" dt="2025-09-18T09:13:41.661" v="1274" actId="207"/>
          <ac:spMkLst>
            <pc:docMk/>
            <pc:sldMk cId="3940954998" sldId="1652"/>
            <ac:spMk id="11" creationId="{C2DD3EF9-AB24-199F-28A5-A0650C6D3E2B}"/>
          </ac:spMkLst>
        </pc:spChg>
        <pc:spChg chg="add del mod">
          <ac:chgData name="Fasel, Urban" userId="420b9aa3-f856-42b9-9915-ce181b11d1a0" providerId="ADAL" clId="{AC3A48B3-1579-4438-945D-2B9C32ECB642}" dt="2025-09-18T09:14:24.491" v="1282" actId="478"/>
          <ac:spMkLst>
            <pc:docMk/>
            <pc:sldMk cId="3940954998" sldId="1652"/>
            <ac:spMk id="17" creationId="{F8F82A4B-975D-34A4-DDDF-46FE08B6E2DE}"/>
          </ac:spMkLst>
        </pc:spChg>
        <pc:spChg chg="add del">
          <ac:chgData name="Fasel, Urban" userId="420b9aa3-f856-42b9-9915-ce181b11d1a0" providerId="ADAL" clId="{AC3A48B3-1579-4438-945D-2B9C32ECB642}" dt="2025-09-18T09:14:22.082" v="1281" actId="478"/>
          <ac:spMkLst>
            <pc:docMk/>
            <pc:sldMk cId="3940954998" sldId="1652"/>
            <ac:spMk id="18" creationId="{7FB38364-9C38-AD8B-B770-4CDE60D5F88C}"/>
          </ac:spMkLst>
        </pc:spChg>
        <pc:spChg chg="add mod">
          <ac:chgData name="Fasel, Urban" userId="420b9aa3-f856-42b9-9915-ce181b11d1a0" providerId="ADAL" clId="{AC3A48B3-1579-4438-945D-2B9C32ECB642}" dt="2025-09-18T09:18:04.941" v="1338" actId="14100"/>
          <ac:spMkLst>
            <pc:docMk/>
            <pc:sldMk cId="3940954998" sldId="1652"/>
            <ac:spMk id="19" creationId="{85A39174-AD08-53A9-5684-B71FFE4F8982}"/>
          </ac:spMkLst>
        </pc:spChg>
        <pc:spChg chg="add mod">
          <ac:chgData name="Fasel, Urban" userId="420b9aa3-f856-42b9-9915-ce181b11d1a0" providerId="ADAL" clId="{AC3A48B3-1579-4438-945D-2B9C32ECB642}" dt="2025-09-18T09:16:00.105" v="1306" actId="14100"/>
          <ac:spMkLst>
            <pc:docMk/>
            <pc:sldMk cId="3940954998" sldId="1652"/>
            <ac:spMk id="20" creationId="{E9F62432-A81F-6907-AA0F-59BAA724BF2E}"/>
          </ac:spMkLst>
        </pc:spChg>
        <pc:spChg chg="add mod">
          <ac:chgData name="Fasel, Urban" userId="420b9aa3-f856-42b9-9915-ce181b11d1a0" providerId="ADAL" clId="{AC3A48B3-1579-4438-945D-2B9C32ECB642}" dt="2025-09-18T09:17:06.159" v="1322" actId="14100"/>
          <ac:spMkLst>
            <pc:docMk/>
            <pc:sldMk cId="3940954998" sldId="1652"/>
            <ac:spMk id="28" creationId="{CA8A5BB3-EBC0-EB03-C3B2-2582E14069D0}"/>
          </ac:spMkLst>
        </pc:spChg>
        <pc:spChg chg="add mod">
          <ac:chgData name="Fasel, Urban" userId="420b9aa3-f856-42b9-9915-ce181b11d1a0" providerId="ADAL" clId="{AC3A48B3-1579-4438-945D-2B9C32ECB642}" dt="2025-09-18T09:17:19.561" v="1326" actId="14100"/>
          <ac:spMkLst>
            <pc:docMk/>
            <pc:sldMk cId="3940954998" sldId="1652"/>
            <ac:spMk id="29" creationId="{3AFCE76F-B96B-1C6E-DF57-12B471D119FD}"/>
          </ac:spMkLst>
        </pc:spChg>
        <pc:spChg chg="add mod">
          <ac:chgData name="Fasel, Urban" userId="420b9aa3-f856-42b9-9915-ce181b11d1a0" providerId="ADAL" clId="{AC3A48B3-1579-4438-945D-2B9C32ECB642}" dt="2025-09-18T09:18:39.080" v="1342" actId="692"/>
          <ac:spMkLst>
            <pc:docMk/>
            <pc:sldMk cId="3940954998" sldId="1652"/>
            <ac:spMk id="32" creationId="{E87991A0-491A-4D29-47AC-AEF9328C3B83}"/>
          </ac:spMkLst>
        </pc:spChg>
        <pc:spChg chg="mod">
          <ac:chgData name="Fasel, Urban" userId="420b9aa3-f856-42b9-9915-ce181b11d1a0" providerId="ADAL" clId="{AC3A48B3-1579-4438-945D-2B9C32ECB642}" dt="2025-09-18T09:22:32.322" v="1377"/>
          <ac:spMkLst>
            <pc:docMk/>
            <pc:sldMk cId="3940954998" sldId="1652"/>
            <ac:spMk id="37" creationId="{9A6A09AC-D171-BA44-7950-D18AA2F44117}"/>
          </ac:spMkLst>
        </pc:spChg>
        <pc:spChg chg="mod">
          <ac:chgData name="Fasel, Urban" userId="420b9aa3-f856-42b9-9915-ce181b11d1a0" providerId="ADAL" clId="{AC3A48B3-1579-4438-945D-2B9C32ECB642}" dt="2025-09-18T09:22:32.322" v="1377"/>
          <ac:spMkLst>
            <pc:docMk/>
            <pc:sldMk cId="3940954998" sldId="1652"/>
            <ac:spMk id="40" creationId="{E395D8BA-686D-2B9F-1991-DE2326880624}"/>
          </ac:spMkLst>
        </pc:spChg>
        <pc:spChg chg="mod">
          <ac:chgData name="Fasel, Urban" userId="420b9aa3-f856-42b9-9915-ce181b11d1a0" providerId="ADAL" clId="{AC3A48B3-1579-4438-945D-2B9C32ECB642}" dt="2025-09-18T09:22:32.322" v="1377"/>
          <ac:spMkLst>
            <pc:docMk/>
            <pc:sldMk cId="3940954998" sldId="1652"/>
            <ac:spMk id="41" creationId="{94964DBC-E635-F36B-3C8C-E91B5BF0FF8B}"/>
          </ac:spMkLst>
        </pc:spChg>
        <pc:spChg chg="mod">
          <ac:chgData name="Fasel, Urban" userId="420b9aa3-f856-42b9-9915-ce181b11d1a0" providerId="ADAL" clId="{AC3A48B3-1579-4438-945D-2B9C32ECB642}" dt="2025-09-18T09:22:32.322" v="1377"/>
          <ac:spMkLst>
            <pc:docMk/>
            <pc:sldMk cId="3940954998" sldId="1652"/>
            <ac:spMk id="43" creationId="{A449698D-9DAF-8ECB-6C44-CD077504D73A}"/>
          </ac:spMkLst>
        </pc:spChg>
        <pc:spChg chg="add mod">
          <ac:chgData name="Fasel, Urban" userId="420b9aa3-f856-42b9-9915-ce181b11d1a0" providerId="ADAL" clId="{AC3A48B3-1579-4438-945D-2B9C32ECB642}" dt="2025-09-18T09:22:47.864" v="1378"/>
          <ac:spMkLst>
            <pc:docMk/>
            <pc:sldMk cId="3940954998" sldId="1652"/>
            <ac:spMk id="45" creationId="{FFEBBD8F-2349-D21D-B453-5CA3505F7D1D}"/>
          </ac:spMkLst>
        </pc:spChg>
        <pc:spChg chg="mod">
          <ac:chgData name="Fasel, Urban" userId="420b9aa3-f856-42b9-9915-ce181b11d1a0" providerId="ADAL" clId="{AC3A48B3-1579-4438-945D-2B9C32ECB642}" dt="2025-09-18T09:28:40.511" v="1402"/>
          <ac:spMkLst>
            <pc:docMk/>
            <pc:sldMk cId="3940954998" sldId="1652"/>
            <ac:spMk id="47" creationId="{683E0B7D-3ADE-9F3E-1A63-DCCF383ACBC1}"/>
          </ac:spMkLst>
        </pc:spChg>
        <pc:spChg chg="mod">
          <ac:chgData name="Fasel, Urban" userId="420b9aa3-f856-42b9-9915-ce181b11d1a0" providerId="ADAL" clId="{AC3A48B3-1579-4438-945D-2B9C32ECB642}" dt="2025-09-18T09:28:40.511" v="1402"/>
          <ac:spMkLst>
            <pc:docMk/>
            <pc:sldMk cId="3940954998" sldId="1652"/>
            <ac:spMk id="50" creationId="{6E804ADC-839D-9376-DC36-1D244588390C}"/>
          </ac:spMkLst>
        </pc:spChg>
        <pc:spChg chg="mod">
          <ac:chgData name="Fasel, Urban" userId="420b9aa3-f856-42b9-9915-ce181b11d1a0" providerId="ADAL" clId="{AC3A48B3-1579-4438-945D-2B9C32ECB642}" dt="2025-09-18T09:28:40.511" v="1402"/>
          <ac:spMkLst>
            <pc:docMk/>
            <pc:sldMk cId="3940954998" sldId="1652"/>
            <ac:spMk id="51" creationId="{E5EEA86B-DFF4-49C6-34AF-4941C97DB5A1}"/>
          </ac:spMkLst>
        </pc:spChg>
        <pc:spChg chg="mod">
          <ac:chgData name="Fasel, Urban" userId="420b9aa3-f856-42b9-9915-ce181b11d1a0" providerId="ADAL" clId="{AC3A48B3-1579-4438-945D-2B9C32ECB642}" dt="2025-09-18T09:28:40.511" v="1402"/>
          <ac:spMkLst>
            <pc:docMk/>
            <pc:sldMk cId="3940954998" sldId="1652"/>
            <ac:spMk id="53" creationId="{46BB3C81-F40F-29E3-2402-D3342E606A61}"/>
          </ac:spMkLst>
        </pc:spChg>
        <pc:spChg chg="mod">
          <ac:chgData name="Fasel, Urban" userId="420b9aa3-f856-42b9-9915-ce181b11d1a0" providerId="ADAL" clId="{AC3A48B3-1579-4438-945D-2B9C32ECB642}" dt="2025-09-18T13:52:53.333" v="3236"/>
          <ac:spMkLst>
            <pc:docMk/>
            <pc:sldMk cId="3940954998" sldId="1652"/>
            <ac:spMk id="55" creationId="{C9C868D0-7450-4EB1-E51B-2B0AB52BA8F1}"/>
          </ac:spMkLst>
        </pc:spChg>
        <pc:spChg chg="mod">
          <ac:chgData name="Fasel, Urban" userId="420b9aa3-f856-42b9-9915-ce181b11d1a0" providerId="ADAL" clId="{AC3A48B3-1579-4438-945D-2B9C32ECB642}" dt="2025-09-18T13:52:53.333" v="3236"/>
          <ac:spMkLst>
            <pc:docMk/>
            <pc:sldMk cId="3940954998" sldId="1652"/>
            <ac:spMk id="58" creationId="{9F6BA4E7-E629-7073-1E26-B62D6D03D4B6}"/>
          </ac:spMkLst>
        </pc:spChg>
        <pc:spChg chg="mod">
          <ac:chgData name="Fasel, Urban" userId="420b9aa3-f856-42b9-9915-ce181b11d1a0" providerId="ADAL" clId="{AC3A48B3-1579-4438-945D-2B9C32ECB642}" dt="2025-09-18T13:52:53.333" v="3236"/>
          <ac:spMkLst>
            <pc:docMk/>
            <pc:sldMk cId="3940954998" sldId="1652"/>
            <ac:spMk id="59" creationId="{27949C41-A0AB-5050-B136-2E82436017FB}"/>
          </ac:spMkLst>
        </pc:spChg>
        <pc:grpChg chg="add del mod">
          <ac:chgData name="Fasel, Urban" userId="420b9aa3-f856-42b9-9915-ce181b11d1a0" providerId="ADAL" clId="{AC3A48B3-1579-4438-945D-2B9C32ECB642}" dt="2025-09-18T09:28:39.940" v="1401" actId="478"/>
          <ac:grpSpMkLst>
            <pc:docMk/>
            <pc:sldMk cId="3940954998" sldId="1652"/>
            <ac:grpSpMk id="36" creationId="{F77CE1CB-6DD2-ADAC-705B-6D0B7CE7A6C8}"/>
          </ac:grpSpMkLst>
        </pc:grpChg>
        <pc:grpChg chg="mod">
          <ac:chgData name="Fasel, Urban" userId="420b9aa3-f856-42b9-9915-ce181b11d1a0" providerId="ADAL" clId="{AC3A48B3-1579-4438-945D-2B9C32ECB642}" dt="2025-09-18T09:22:32.322" v="1377"/>
          <ac:grpSpMkLst>
            <pc:docMk/>
            <pc:sldMk cId="3940954998" sldId="1652"/>
            <ac:grpSpMk id="38" creationId="{D97874D8-F557-2970-3983-C6F866DF95B9}"/>
          </ac:grpSpMkLst>
        </pc:grpChg>
        <pc:grpChg chg="add del mod">
          <ac:chgData name="Fasel, Urban" userId="420b9aa3-f856-42b9-9915-ce181b11d1a0" providerId="ADAL" clId="{AC3A48B3-1579-4438-945D-2B9C32ECB642}" dt="2025-09-18T13:52:52.695" v="3235" actId="478"/>
          <ac:grpSpMkLst>
            <pc:docMk/>
            <pc:sldMk cId="3940954998" sldId="1652"/>
            <ac:grpSpMk id="46" creationId="{27104676-A18F-66CF-2245-86EFCA116584}"/>
          </ac:grpSpMkLst>
        </pc:grpChg>
        <pc:grpChg chg="mod">
          <ac:chgData name="Fasel, Urban" userId="420b9aa3-f856-42b9-9915-ce181b11d1a0" providerId="ADAL" clId="{AC3A48B3-1579-4438-945D-2B9C32ECB642}" dt="2025-09-18T09:28:40.511" v="1402"/>
          <ac:grpSpMkLst>
            <pc:docMk/>
            <pc:sldMk cId="3940954998" sldId="1652"/>
            <ac:grpSpMk id="48" creationId="{28ACB77C-95EE-0080-0FB4-11E8E7335719}"/>
          </ac:grpSpMkLst>
        </pc:grpChg>
        <pc:grpChg chg="add mod">
          <ac:chgData name="Fasel, Urban" userId="420b9aa3-f856-42b9-9915-ce181b11d1a0" providerId="ADAL" clId="{AC3A48B3-1579-4438-945D-2B9C32ECB642}" dt="2025-09-18T13:52:53.333" v="3236"/>
          <ac:grpSpMkLst>
            <pc:docMk/>
            <pc:sldMk cId="3940954998" sldId="1652"/>
            <ac:grpSpMk id="54" creationId="{41E9943F-78CC-C6FE-22C8-2173FA009054}"/>
          </ac:grpSpMkLst>
        </pc:grpChg>
        <pc:grpChg chg="mod">
          <ac:chgData name="Fasel, Urban" userId="420b9aa3-f856-42b9-9915-ce181b11d1a0" providerId="ADAL" clId="{AC3A48B3-1579-4438-945D-2B9C32ECB642}" dt="2025-09-18T13:52:53.333" v="3236"/>
          <ac:grpSpMkLst>
            <pc:docMk/>
            <pc:sldMk cId="3940954998" sldId="1652"/>
            <ac:grpSpMk id="56" creationId="{7E73C8C2-9FBF-2E38-CAEB-14B4D51D58B0}"/>
          </ac:grpSpMkLst>
        </pc:grpChg>
        <pc:picChg chg="mod">
          <ac:chgData name="Fasel, Urban" userId="420b9aa3-f856-42b9-9915-ce181b11d1a0" providerId="ADAL" clId="{AC3A48B3-1579-4438-945D-2B9C32ECB642}" dt="2025-09-18T09:24:39.836" v="1379"/>
          <ac:picMkLst>
            <pc:docMk/>
            <pc:sldMk cId="3940954998" sldId="1652"/>
            <ac:picMk id="24" creationId="{373A4B4D-997C-BB06-17D3-3BF7022322E3}"/>
          </ac:picMkLst>
        </pc:picChg>
        <pc:picChg chg="mod">
          <ac:chgData name="Fasel, Urban" userId="420b9aa3-f856-42b9-9915-ce181b11d1a0" providerId="ADAL" clId="{AC3A48B3-1579-4438-945D-2B9C32ECB642}" dt="2025-09-18T09:22:32.322" v="1377"/>
          <ac:picMkLst>
            <pc:docMk/>
            <pc:sldMk cId="3940954998" sldId="1652"/>
            <ac:picMk id="39" creationId="{BACBCD00-CE7B-9E14-4697-920AB5B66135}"/>
          </ac:picMkLst>
        </pc:picChg>
        <pc:picChg chg="mod">
          <ac:chgData name="Fasel, Urban" userId="420b9aa3-f856-42b9-9915-ce181b11d1a0" providerId="ADAL" clId="{AC3A48B3-1579-4438-945D-2B9C32ECB642}" dt="2025-09-18T09:22:32.322" v="1377"/>
          <ac:picMkLst>
            <pc:docMk/>
            <pc:sldMk cId="3940954998" sldId="1652"/>
            <ac:picMk id="42" creationId="{C28C8B4C-738F-8967-19E7-90DBB398B952}"/>
          </ac:picMkLst>
        </pc:picChg>
        <pc:picChg chg="mod">
          <ac:chgData name="Fasel, Urban" userId="420b9aa3-f856-42b9-9915-ce181b11d1a0" providerId="ADAL" clId="{AC3A48B3-1579-4438-945D-2B9C32ECB642}" dt="2025-09-18T09:28:40.511" v="1402"/>
          <ac:picMkLst>
            <pc:docMk/>
            <pc:sldMk cId="3940954998" sldId="1652"/>
            <ac:picMk id="49" creationId="{5FCB7164-D887-1714-60C5-33C6B65AA72E}"/>
          </ac:picMkLst>
        </pc:picChg>
        <pc:picChg chg="mod">
          <ac:chgData name="Fasel, Urban" userId="420b9aa3-f856-42b9-9915-ce181b11d1a0" providerId="ADAL" clId="{AC3A48B3-1579-4438-945D-2B9C32ECB642}" dt="2025-09-18T09:28:40.511" v="1402"/>
          <ac:picMkLst>
            <pc:docMk/>
            <pc:sldMk cId="3940954998" sldId="1652"/>
            <ac:picMk id="52" creationId="{D92DE9D2-4137-58FA-F340-0E034BF819E9}"/>
          </ac:picMkLst>
        </pc:picChg>
        <pc:picChg chg="mod">
          <ac:chgData name="Fasel, Urban" userId="420b9aa3-f856-42b9-9915-ce181b11d1a0" providerId="ADAL" clId="{AC3A48B3-1579-4438-945D-2B9C32ECB642}" dt="2025-09-18T13:52:53.333" v="3236"/>
          <ac:picMkLst>
            <pc:docMk/>
            <pc:sldMk cId="3940954998" sldId="1652"/>
            <ac:picMk id="57" creationId="{CA34B00E-DC3B-B7D6-1BC8-519EEFCD1811}"/>
          </ac:picMkLst>
        </pc:picChg>
        <pc:picChg chg="mod">
          <ac:chgData name="Fasel, Urban" userId="420b9aa3-f856-42b9-9915-ce181b11d1a0" providerId="ADAL" clId="{AC3A48B3-1579-4438-945D-2B9C32ECB642}" dt="2025-09-18T13:52:53.333" v="3236"/>
          <ac:picMkLst>
            <pc:docMk/>
            <pc:sldMk cId="3940954998" sldId="1652"/>
            <ac:picMk id="60" creationId="{4D831236-05C8-A44D-03A4-A291B1E0E75C}"/>
          </ac:picMkLst>
        </pc:picChg>
        <pc:cxnChg chg="add mod ord">
          <ac:chgData name="Fasel, Urban" userId="420b9aa3-f856-42b9-9915-ce181b11d1a0" providerId="ADAL" clId="{AC3A48B3-1579-4438-945D-2B9C32ECB642}" dt="2025-09-18T09:18:23.926" v="1340" actId="14100"/>
          <ac:cxnSpMkLst>
            <pc:docMk/>
            <pc:sldMk cId="3940954998" sldId="1652"/>
            <ac:cxnSpMk id="25" creationId="{E292B394-4C6C-7E33-3816-AB5D8B0B346D}"/>
          </ac:cxnSpMkLst>
        </pc:cxnChg>
        <pc:cxnChg chg="add mod">
          <ac:chgData name="Fasel, Urban" userId="420b9aa3-f856-42b9-9915-ce181b11d1a0" providerId="ADAL" clId="{AC3A48B3-1579-4438-945D-2B9C32ECB642}" dt="2025-09-18T09:18:20.348" v="1339" actId="14100"/>
          <ac:cxnSpMkLst>
            <pc:docMk/>
            <pc:sldMk cId="3940954998" sldId="1652"/>
            <ac:cxnSpMk id="30" creationId="{2F5395E4-156F-4088-12B2-B9E85CC831A2}"/>
          </ac:cxnSpMkLst>
        </pc:cxnChg>
        <pc:cxnChg chg="add del mod ord">
          <ac:chgData name="Fasel, Urban" userId="420b9aa3-f856-42b9-9915-ce181b11d1a0" providerId="ADAL" clId="{AC3A48B3-1579-4438-945D-2B9C32ECB642}" dt="2025-09-18T13:52:55.666" v="3237" actId="478"/>
          <ac:cxnSpMkLst>
            <pc:docMk/>
            <pc:sldMk cId="3940954998" sldId="1652"/>
            <ac:cxnSpMk id="44" creationId="{F7B81828-3C33-6879-E25B-316314BE38CA}"/>
          </ac:cxnSpMkLst>
        </pc:cxnChg>
      </pc:sldChg>
      <pc:sldChg chg="modSp add">
        <pc:chgData name="Fasel, Urban" userId="420b9aa3-f856-42b9-9915-ce181b11d1a0" providerId="ADAL" clId="{AC3A48B3-1579-4438-945D-2B9C32ECB642}" dt="2025-09-18T08:43:38.723" v="528"/>
        <pc:sldMkLst>
          <pc:docMk/>
          <pc:sldMk cId="1119715015" sldId="1664"/>
        </pc:sldMkLst>
        <pc:spChg chg="mod">
          <ac:chgData name="Fasel, Urban" userId="420b9aa3-f856-42b9-9915-ce181b11d1a0" providerId="ADAL" clId="{AC3A48B3-1579-4438-945D-2B9C32ECB642}" dt="2025-09-18T08:43:38.723" v="528"/>
          <ac:spMkLst>
            <pc:docMk/>
            <pc:sldMk cId="1119715015" sldId="1664"/>
            <ac:spMk id="11" creationId="{033BB10D-66F4-4883-BFD0-C3CCFF4FFE1D}"/>
          </ac:spMkLst>
        </pc:spChg>
      </pc:sldChg>
      <pc:sldChg chg="modSp add">
        <pc:chgData name="Fasel, Urban" userId="420b9aa3-f856-42b9-9915-ce181b11d1a0" providerId="ADAL" clId="{AC3A48B3-1579-4438-945D-2B9C32ECB642}" dt="2025-09-18T08:43:42.004" v="529"/>
        <pc:sldMkLst>
          <pc:docMk/>
          <pc:sldMk cId="1081177956" sldId="1665"/>
        </pc:sldMkLst>
        <pc:spChg chg="mod">
          <ac:chgData name="Fasel, Urban" userId="420b9aa3-f856-42b9-9915-ce181b11d1a0" providerId="ADAL" clId="{AC3A48B3-1579-4438-945D-2B9C32ECB642}" dt="2025-09-18T08:43:42.004" v="529"/>
          <ac:spMkLst>
            <pc:docMk/>
            <pc:sldMk cId="1081177956" sldId="1665"/>
            <ac:spMk id="11" creationId="{033BB10D-66F4-4883-BFD0-C3CCFF4FFE1D}"/>
          </ac:spMkLst>
        </pc:spChg>
      </pc:sldChg>
      <pc:sldChg chg="addSp delSp modSp add mod">
        <pc:chgData name="Fasel, Urban" userId="420b9aa3-f856-42b9-9915-ce181b11d1a0" providerId="ADAL" clId="{AC3A48B3-1579-4438-945D-2B9C32ECB642}" dt="2025-09-18T14:58:12.219" v="4509" actId="1035"/>
        <pc:sldMkLst>
          <pc:docMk/>
          <pc:sldMk cId="1950842273" sldId="1672"/>
        </pc:sldMkLst>
        <pc:spChg chg="add mod">
          <ac:chgData name="Fasel, Urban" userId="420b9aa3-f856-42b9-9915-ce181b11d1a0" providerId="ADAL" clId="{AC3A48B3-1579-4438-945D-2B9C32ECB642}" dt="2025-09-18T14:32:41.761" v="4053"/>
          <ac:spMkLst>
            <pc:docMk/>
            <pc:sldMk cId="1950842273" sldId="1672"/>
            <ac:spMk id="2" creationId="{5F05D8D9-49B6-387D-1FEE-637F2A110E67}"/>
          </ac:spMkLst>
        </pc:spChg>
        <pc:spChg chg="del">
          <ac:chgData name="Fasel, Urban" userId="420b9aa3-f856-42b9-9915-ce181b11d1a0" providerId="ADAL" clId="{AC3A48B3-1579-4438-945D-2B9C32ECB642}" dt="2025-09-18T14:32:18.722" v="4050" actId="478"/>
          <ac:spMkLst>
            <pc:docMk/>
            <pc:sldMk cId="1950842273" sldId="1672"/>
            <ac:spMk id="4" creationId="{DFA9621D-828A-FAE3-298D-796F08EEDEA1}"/>
          </ac:spMkLst>
        </pc:spChg>
        <pc:spChg chg="del">
          <ac:chgData name="Fasel, Urban" userId="420b9aa3-f856-42b9-9915-ce181b11d1a0" providerId="ADAL" clId="{AC3A48B3-1579-4438-945D-2B9C32ECB642}" dt="2025-09-18T14:32:18.722" v="4050" actId="478"/>
          <ac:spMkLst>
            <pc:docMk/>
            <pc:sldMk cId="1950842273" sldId="1672"/>
            <ac:spMk id="5" creationId="{5FA46EF4-15A6-52E8-0186-922F5550C035}"/>
          </ac:spMkLst>
        </pc:spChg>
        <pc:spChg chg="del">
          <ac:chgData name="Fasel, Urban" userId="420b9aa3-f856-42b9-9915-ce181b11d1a0" providerId="ADAL" clId="{AC3A48B3-1579-4438-945D-2B9C32ECB642}" dt="2025-09-18T14:32:18.722" v="4050" actId="478"/>
          <ac:spMkLst>
            <pc:docMk/>
            <pc:sldMk cId="1950842273" sldId="1672"/>
            <ac:spMk id="7" creationId="{9A5E3250-4716-4558-AE3B-6D57B282FEF8}"/>
          </ac:spMkLst>
        </pc:spChg>
        <pc:spChg chg="mod">
          <ac:chgData name="Fasel, Urban" userId="420b9aa3-f856-42b9-9915-ce181b11d1a0" providerId="ADAL" clId="{AC3A48B3-1579-4438-945D-2B9C32ECB642}" dt="2025-09-18T14:58:12.219" v="4509" actId="1035"/>
          <ac:spMkLst>
            <pc:docMk/>
            <pc:sldMk cId="1950842273" sldId="1672"/>
            <ac:spMk id="9" creationId="{3E6FBB4F-415F-D1E2-55D0-A76A0F67A472}"/>
          </ac:spMkLst>
        </pc:spChg>
        <pc:spChg chg="del">
          <ac:chgData name="Fasel, Urban" userId="420b9aa3-f856-42b9-9915-ce181b11d1a0" providerId="ADAL" clId="{AC3A48B3-1579-4438-945D-2B9C32ECB642}" dt="2025-09-18T14:32:15.442" v="4049" actId="478"/>
          <ac:spMkLst>
            <pc:docMk/>
            <pc:sldMk cId="1950842273" sldId="1672"/>
            <ac:spMk id="28" creationId="{91F0864B-25FC-C167-6466-08DB3F267AB1}"/>
          </ac:spMkLst>
        </pc:spChg>
        <pc:picChg chg="del">
          <ac:chgData name="Fasel, Urban" userId="420b9aa3-f856-42b9-9915-ce181b11d1a0" providerId="ADAL" clId="{AC3A48B3-1579-4438-945D-2B9C32ECB642}" dt="2025-09-18T14:32:18.722" v="4050" actId="478"/>
          <ac:picMkLst>
            <pc:docMk/>
            <pc:sldMk cId="1950842273" sldId="1672"/>
            <ac:picMk id="6" creationId="{C1097357-022E-D2E8-AF00-DFB766B211D8}"/>
          </ac:picMkLst>
        </pc:picChg>
      </pc:sldChg>
      <pc:sldChg chg="modSp del mod modAnim modShow">
        <pc:chgData name="Fasel, Urban" userId="420b9aa3-f856-42b9-9915-ce181b11d1a0" providerId="ADAL" clId="{AC3A48B3-1579-4438-945D-2B9C32ECB642}" dt="2025-09-18T13:22:10.127" v="2855" actId="47"/>
        <pc:sldMkLst>
          <pc:docMk/>
          <pc:sldMk cId="2217284322" sldId="1681"/>
        </pc:sldMkLst>
        <pc:spChg chg="mod">
          <ac:chgData name="Fasel, Urban" userId="420b9aa3-f856-42b9-9915-ce181b11d1a0" providerId="ADAL" clId="{AC3A48B3-1579-4438-945D-2B9C32ECB642}" dt="2025-09-18T13:16:34.859" v="2850" actId="20577"/>
          <ac:spMkLst>
            <pc:docMk/>
            <pc:sldMk cId="2217284322" sldId="1681"/>
            <ac:spMk id="3" creationId="{11AAB5BC-75DB-5CF8-F781-84D02A14407B}"/>
          </ac:spMkLst>
        </pc:spChg>
      </pc:sldChg>
      <pc:sldChg chg="modSp add mod">
        <pc:chgData name="Fasel, Urban" userId="420b9aa3-f856-42b9-9915-ce181b11d1a0" providerId="ADAL" clId="{AC3A48B3-1579-4438-945D-2B9C32ECB642}" dt="2025-09-19T14:27:13.107" v="4530" actId="20577"/>
        <pc:sldMkLst>
          <pc:docMk/>
          <pc:sldMk cId="439681531" sldId="1690"/>
        </pc:sldMkLst>
        <pc:spChg chg="mod">
          <ac:chgData name="Fasel, Urban" userId="420b9aa3-f856-42b9-9915-ce181b11d1a0" providerId="ADAL" clId="{AC3A48B3-1579-4438-945D-2B9C32ECB642}" dt="2025-09-18T09:30:57.614" v="1505" actId="1035"/>
          <ac:spMkLst>
            <pc:docMk/>
            <pc:sldMk cId="439681531" sldId="1690"/>
            <ac:spMk id="4" creationId="{EF424E91-B7AF-9282-91CA-E6C25DDFA5B7}"/>
          </ac:spMkLst>
        </pc:spChg>
        <pc:spChg chg="mod">
          <ac:chgData name="Fasel, Urban" userId="420b9aa3-f856-42b9-9915-ce181b11d1a0" providerId="ADAL" clId="{AC3A48B3-1579-4438-945D-2B9C32ECB642}" dt="2025-09-18T09:30:51.369" v="1499" actId="1036"/>
          <ac:spMkLst>
            <pc:docMk/>
            <pc:sldMk cId="439681531" sldId="1690"/>
            <ac:spMk id="5" creationId="{084AE7C5-36A8-18FB-1500-89B0A49C3223}"/>
          </ac:spMkLst>
        </pc:spChg>
        <pc:spChg chg="mod">
          <ac:chgData name="Fasel, Urban" userId="420b9aa3-f856-42b9-9915-ce181b11d1a0" providerId="ADAL" clId="{AC3A48B3-1579-4438-945D-2B9C32ECB642}" dt="2025-09-18T09:30:57.614" v="1505" actId="1035"/>
          <ac:spMkLst>
            <pc:docMk/>
            <pc:sldMk cId="439681531" sldId="1690"/>
            <ac:spMk id="7" creationId="{6B838E19-2714-9A15-2257-88177227C053}"/>
          </ac:spMkLst>
        </pc:spChg>
        <pc:spChg chg="mod">
          <ac:chgData name="Fasel, Urban" userId="420b9aa3-f856-42b9-9915-ce181b11d1a0" providerId="ADAL" clId="{AC3A48B3-1579-4438-945D-2B9C32ECB642}" dt="2025-09-18T09:31:03.411" v="1506" actId="114"/>
          <ac:spMkLst>
            <pc:docMk/>
            <pc:sldMk cId="439681531" sldId="1690"/>
            <ac:spMk id="8" creationId="{4437DEA9-8BCE-77FD-DAF9-A07273582296}"/>
          </ac:spMkLst>
        </pc:spChg>
        <pc:spChg chg="mod">
          <ac:chgData name="Fasel, Urban" userId="420b9aa3-f856-42b9-9915-ce181b11d1a0" providerId="ADAL" clId="{AC3A48B3-1579-4438-945D-2B9C32ECB642}" dt="2025-09-19T14:27:13.107" v="4530" actId="20577"/>
          <ac:spMkLst>
            <pc:docMk/>
            <pc:sldMk cId="439681531" sldId="1690"/>
            <ac:spMk id="11" creationId="{033BB10D-66F4-4883-BFD0-C3CCFF4FFE1D}"/>
          </ac:spMkLst>
        </pc:spChg>
        <pc:grpChg chg="mod">
          <ac:chgData name="Fasel, Urban" userId="420b9aa3-f856-42b9-9915-ce181b11d1a0" providerId="ADAL" clId="{AC3A48B3-1579-4438-945D-2B9C32ECB642}" dt="2025-09-18T09:30:51.369" v="1499" actId="1036"/>
          <ac:grpSpMkLst>
            <pc:docMk/>
            <pc:sldMk cId="439681531" sldId="1690"/>
            <ac:grpSpMk id="6" creationId="{8440FBE9-D00F-7E01-C34E-73729E4BE99D}"/>
          </ac:grpSpMkLst>
        </pc:grpChg>
        <pc:picChg chg="mod">
          <ac:chgData name="Fasel, Urban" userId="420b9aa3-f856-42b9-9915-ce181b11d1a0" providerId="ADAL" clId="{AC3A48B3-1579-4438-945D-2B9C32ECB642}" dt="2025-09-18T09:30:51.369" v="1499" actId="1036"/>
          <ac:picMkLst>
            <pc:docMk/>
            <pc:sldMk cId="439681531" sldId="1690"/>
            <ac:picMk id="3" creationId="{AA2770DC-B8CC-A040-2666-20E69A4830BE}"/>
          </ac:picMkLst>
        </pc:picChg>
        <pc:picChg chg="mod">
          <ac:chgData name="Fasel, Urban" userId="420b9aa3-f856-42b9-9915-ce181b11d1a0" providerId="ADAL" clId="{AC3A48B3-1579-4438-945D-2B9C32ECB642}" dt="2025-09-18T09:30:51.369" v="1499" actId="1036"/>
          <ac:picMkLst>
            <pc:docMk/>
            <pc:sldMk cId="439681531" sldId="1690"/>
            <ac:picMk id="1025" creationId="{8EA19ED4-CE55-FC0C-341D-8F2E1A7EEC35}"/>
          </ac:picMkLst>
        </pc:picChg>
      </pc:sldChg>
      <pc:sldChg chg="del mod modShow">
        <pc:chgData name="Fasel, Urban" userId="420b9aa3-f856-42b9-9915-ce181b11d1a0" providerId="ADAL" clId="{AC3A48B3-1579-4438-945D-2B9C32ECB642}" dt="2025-09-18T15:19:57.192" v="4512" actId="47"/>
        <pc:sldMkLst>
          <pc:docMk/>
          <pc:sldMk cId="3470826472" sldId="1694"/>
        </pc:sldMkLst>
      </pc:sldChg>
      <pc:sldChg chg="addSp delSp modSp mod">
        <pc:chgData name="Fasel, Urban" userId="420b9aa3-f856-42b9-9915-ce181b11d1a0" providerId="ADAL" clId="{AC3A48B3-1579-4438-945D-2B9C32ECB642}" dt="2025-09-18T08:25:15.350" v="148" actId="14100"/>
        <pc:sldMkLst>
          <pc:docMk/>
          <pc:sldMk cId="3372631055" sldId="1702"/>
        </pc:sldMkLst>
        <pc:spChg chg="mod">
          <ac:chgData name="Fasel, Urban" userId="420b9aa3-f856-42b9-9915-ce181b11d1a0" providerId="ADAL" clId="{AC3A48B3-1579-4438-945D-2B9C32ECB642}" dt="2025-09-18T08:25:15.350" v="148" actId="14100"/>
          <ac:spMkLst>
            <pc:docMk/>
            <pc:sldMk cId="3372631055" sldId="1702"/>
            <ac:spMk id="2" creationId="{6D02A4C2-7EAE-6F15-7999-B58812ED7411}"/>
          </ac:spMkLst>
        </pc:spChg>
        <pc:spChg chg="add mod ord">
          <ac:chgData name="Fasel, Urban" userId="420b9aa3-f856-42b9-9915-ce181b11d1a0" providerId="ADAL" clId="{AC3A48B3-1579-4438-945D-2B9C32ECB642}" dt="2025-09-18T08:25:13.063" v="147" actId="167"/>
          <ac:spMkLst>
            <pc:docMk/>
            <pc:sldMk cId="3372631055" sldId="1702"/>
            <ac:spMk id="3" creationId="{C9D4CBBC-8D4E-684A-C40C-CEF4B060CF35}"/>
          </ac:spMkLst>
        </pc:spChg>
        <pc:spChg chg="del">
          <ac:chgData name="Fasel, Urban" userId="420b9aa3-f856-42b9-9915-ce181b11d1a0" providerId="ADAL" clId="{AC3A48B3-1579-4438-945D-2B9C32ECB642}" dt="2025-09-18T08:25:09.551" v="145" actId="478"/>
          <ac:spMkLst>
            <pc:docMk/>
            <pc:sldMk cId="3372631055" sldId="1702"/>
            <ac:spMk id="10" creationId="{54EE75B9-9687-5BF4-E8A5-7B3AEF33A1A9}"/>
          </ac:spMkLst>
        </pc:spChg>
      </pc:sldChg>
      <pc:sldChg chg="delSp modSp del mod delAnim modAnim modShow">
        <pc:chgData name="Fasel, Urban" userId="420b9aa3-f856-42b9-9915-ce181b11d1a0" providerId="ADAL" clId="{AC3A48B3-1579-4438-945D-2B9C32ECB642}" dt="2025-09-18T15:19:45.519" v="4511" actId="47"/>
        <pc:sldMkLst>
          <pc:docMk/>
          <pc:sldMk cId="3019226776" sldId="1705"/>
        </pc:sldMkLst>
        <pc:spChg chg="mod">
          <ac:chgData name="Fasel, Urban" userId="420b9aa3-f856-42b9-9915-ce181b11d1a0" providerId="ADAL" clId="{AC3A48B3-1579-4438-945D-2B9C32ECB642}" dt="2025-09-18T13:55:11.110" v="3263" actId="14100"/>
          <ac:spMkLst>
            <pc:docMk/>
            <pc:sldMk cId="3019226776" sldId="1705"/>
            <ac:spMk id="2" creationId="{71852FFE-E961-EF67-3AE2-D72F2790A8A3}"/>
          </ac:spMkLst>
        </pc:spChg>
        <pc:spChg chg="mod">
          <ac:chgData name="Fasel, Urban" userId="420b9aa3-f856-42b9-9915-ce181b11d1a0" providerId="ADAL" clId="{AC3A48B3-1579-4438-945D-2B9C32ECB642}" dt="2025-09-18T13:55:28.769" v="3297" actId="1036"/>
          <ac:spMkLst>
            <pc:docMk/>
            <pc:sldMk cId="3019226776" sldId="1705"/>
            <ac:spMk id="3" creationId="{7C4E951B-91C2-52E4-7A61-7C7BA495CF30}"/>
          </ac:spMkLst>
        </pc:spChg>
        <pc:spChg chg="del">
          <ac:chgData name="Fasel, Urban" userId="420b9aa3-f856-42b9-9915-ce181b11d1a0" providerId="ADAL" clId="{AC3A48B3-1579-4438-945D-2B9C32ECB642}" dt="2025-09-18T08:35:23.115" v="367" actId="478"/>
          <ac:spMkLst>
            <pc:docMk/>
            <pc:sldMk cId="3019226776" sldId="1705"/>
            <ac:spMk id="4" creationId="{AC668776-3E07-5A28-4328-CFB08D46BA12}"/>
          </ac:spMkLst>
        </pc:spChg>
        <pc:spChg chg="mod">
          <ac:chgData name="Fasel, Urban" userId="420b9aa3-f856-42b9-9915-ce181b11d1a0" providerId="ADAL" clId="{AC3A48B3-1579-4438-945D-2B9C32ECB642}" dt="2025-09-18T13:55:15.428" v="3279" actId="1035"/>
          <ac:spMkLst>
            <pc:docMk/>
            <pc:sldMk cId="3019226776" sldId="1705"/>
            <ac:spMk id="5" creationId="{ED929C74-4E67-08D6-BD23-9E74778306D9}"/>
          </ac:spMkLst>
        </pc:spChg>
        <pc:spChg chg="mod">
          <ac:chgData name="Fasel, Urban" userId="420b9aa3-f856-42b9-9915-ce181b11d1a0" providerId="ADAL" clId="{AC3A48B3-1579-4438-945D-2B9C32ECB642}" dt="2025-09-18T13:55:51.220" v="3373" actId="1038"/>
          <ac:spMkLst>
            <pc:docMk/>
            <pc:sldMk cId="3019226776" sldId="1705"/>
            <ac:spMk id="6" creationId="{0F122151-82C7-2110-C68F-DA6C6EF76093}"/>
          </ac:spMkLst>
        </pc:spChg>
        <pc:spChg chg="del">
          <ac:chgData name="Fasel, Urban" userId="420b9aa3-f856-42b9-9915-ce181b11d1a0" providerId="ADAL" clId="{AC3A48B3-1579-4438-945D-2B9C32ECB642}" dt="2025-09-18T08:35:22.148" v="366" actId="478"/>
          <ac:spMkLst>
            <pc:docMk/>
            <pc:sldMk cId="3019226776" sldId="1705"/>
            <ac:spMk id="7" creationId="{B0F66433-4086-EE64-F92D-684BF5CB7D77}"/>
          </ac:spMkLst>
        </pc:spChg>
        <pc:spChg chg="mod">
          <ac:chgData name="Fasel, Urban" userId="420b9aa3-f856-42b9-9915-ce181b11d1a0" providerId="ADAL" clId="{AC3A48B3-1579-4438-945D-2B9C32ECB642}" dt="2025-09-18T13:56:16.155" v="3376" actId="114"/>
          <ac:spMkLst>
            <pc:docMk/>
            <pc:sldMk cId="3019226776" sldId="1705"/>
            <ac:spMk id="10" creationId="{AD059E7D-49BD-46B5-9E03-93CBDE243D7F}"/>
          </ac:spMkLst>
        </pc:spChg>
      </pc:sldChg>
      <pc:sldChg chg="add">
        <pc:chgData name="Fasel, Urban" userId="420b9aa3-f856-42b9-9915-ce181b11d1a0" providerId="ADAL" clId="{AC3A48B3-1579-4438-945D-2B9C32ECB642}" dt="2025-09-18T08:49:33.054" v="531"/>
        <pc:sldMkLst>
          <pc:docMk/>
          <pc:sldMk cId="54426664" sldId="1707"/>
        </pc:sldMkLst>
      </pc:sldChg>
      <pc:sldChg chg="mod modShow">
        <pc:chgData name="Fasel, Urban" userId="420b9aa3-f856-42b9-9915-ce181b11d1a0" providerId="ADAL" clId="{AC3A48B3-1579-4438-945D-2B9C32ECB642}" dt="2025-09-18T13:58:54.515" v="3395" actId="729"/>
        <pc:sldMkLst>
          <pc:docMk/>
          <pc:sldMk cId="3483210198" sldId="1708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4179729152" sldId="1721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3842121435" sldId="1722"/>
        </pc:sldMkLst>
      </pc:sldChg>
      <pc:sldChg chg="modSp add mod modShow">
        <pc:chgData name="Fasel, Urban" userId="420b9aa3-f856-42b9-9915-ce181b11d1a0" providerId="ADAL" clId="{AC3A48B3-1579-4438-945D-2B9C32ECB642}" dt="2025-09-18T14:15:56.700" v="3520" actId="729"/>
        <pc:sldMkLst>
          <pc:docMk/>
          <pc:sldMk cId="2028321314" sldId="1723"/>
        </pc:sldMkLst>
        <pc:spChg chg="mod">
          <ac:chgData name="Fasel, Urban" userId="420b9aa3-f856-42b9-9915-ce181b11d1a0" providerId="ADAL" clId="{AC3A48B3-1579-4438-945D-2B9C32ECB642}" dt="2025-09-18T14:15:47.254" v="3516" actId="20577"/>
          <ac:spMkLst>
            <pc:docMk/>
            <pc:sldMk cId="2028321314" sldId="1723"/>
            <ac:spMk id="2" creationId="{31CEFBF3-4F18-E650-CDEF-AD61AE948963}"/>
          </ac:spMkLst>
        </pc:spChg>
      </pc:sldChg>
      <pc:sldChg chg="addSp delSp modSp add del mod">
        <pc:chgData name="Fasel, Urban" userId="420b9aa3-f856-42b9-9915-ce181b11d1a0" providerId="ADAL" clId="{AC3A48B3-1579-4438-945D-2B9C32ECB642}" dt="2025-09-19T14:29:00.063" v="4563"/>
        <pc:sldMkLst>
          <pc:docMk/>
          <pc:sldMk cId="1718932053" sldId="1724"/>
        </pc:sldMkLst>
        <pc:spChg chg="del mod">
          <ac:chgData name="Fasel, Urban" userId="420b9aa3-f856-42b9-9915-ce181b11d1a0" providerId="ADAL" clId="{AC3A48B3-1579-4438-945D-2B9C32ECB642}" dt="2025-09-18T13:08:05.106" v="2809" actId="478"/>
          <ac:spMkLst>
            <pc:docMk/>
            <pc:sldMk cId="1718932053" sldId="1724"/>
            <ac:spMk id="3" creationId="{45C1DB0B-3F59-FCC1-B76D-2EA118FA44E7}"/>
          </ac:spMkLst>
        </pc:spChg>
        <pc:spChg chg="add del mod">
          <ac:chgData name="Fasel, Urban" userId="420b9aa3-f856-42b9-9915-ce181b11d1a0" providerId="ADAL" clId="{AC3A48B3-1579-4438-945D-2B9C32ECB642}" dt="2025-09-18T13:08:07.669" v="2811" actId="478"/>
          <ac:spMkLst>
            <pc:docMk/>
            <pc:sldMk cId="1718932053" sldId="1724"/>
            <ac:spMk id="11" creationId="{20D7BE57-33F5-51DF-EA14-7CD5C4FB1DCE}"/>
          </ac:spMkLst>
        </pc:spChg>
        <pc:spChg chg="add mod">
          <ac:chgData name="Fasel, Urban" userId="420b9aa3-f856-42b9-9915-ce181b11d1a0" providerId="ADAL" clId="{AC3A48B3-1579-4438-945D-2B9C32ECB642}" dt="2025-09-18T13:08:05.408" v="2810"/>
          <ac:spMkLst>
            <pc:docMk/>
            <pc:sldMk cId="1718932053" sldId="1724"/>
            <ac:spMk id="13" creationId="{AA10686B-BC87-D44B-3FEA-48BA82FC1EB6}"/>
          </ac:spMkLst>
        </pc:spChg>
        <pc:spChg chg="mod">
          <ac:chgData name="Fasel, Urban" userId="420b9aa3-f856-42b9-9915-ce181b11d1a0" providerId="ADAL" clId="{AC3A48B3-1579-4438-945D-2B9C32ECB642}" dt="2025-09-19T14:29:00.063" v="4563"/>
          <ac:spMkLst>
            <pc:docMk/>
            <pc:sldMk cId="1718932053" sldId="1724"/>
            <ac:spMk id="14" creationId="{01C4B66B-7574-95A6-9E0A-0E80DFFCA723}"/>
          </ac:spMkLst>
        </pc:spChg>
        <pc:spChg chg="mod">
          <ac:chgData name="Fasel, Urban" userId="420b9aa3-f856-42b9-9915-ce181b11d1a0" providerId="ADAL" clId="{AC3A48B3-1579-4438-945D-2B9C32ECB642}" dt="2025-09-19T14:29:00.063" v="4563"/>
          <ac:spMkLst>
            <pc:docMk/>
            <pc:sldMk cId="1718932053" sldId="1724"/>
            <ac:spMk id="16" creationId="{A886F9DB-5995-C2FC-FE74-17EC136D97CE}"/>
          </ac:spMkLst>
        </pc:spChg>
        <pc:spChg chg="mod">
          <ac:chgData name="Fasel, Urban" userId="420b9aa3-f856-42b9-9915-ce181b11d1a0" providerId="ADAL" clId="{AC3A48B3-1579-4438-945D-2B9C32ECB642}" dt="2025-09-19T14:29:00.063" v="4563"/>
          <ac:spMkLst>
            <pc:docMk/>
            <pc:sldMk cId="1718932053" sldId="1724"/>
            <ac:spMk id="17" creationId="{CD828EAD-EDD3-AE03-DB92-190AF1870CC7}"/>
          </ac:spMkLst>
        </pc:spChg>
        <pc:grpChg chg="add mod">
          <ac:chgData name="Fasel, Urban" userId="420b9aa3-f856-42b9-9915-ce181b11d1a0" providerId="ADAL" clId="{AC3A48B3-1579-4438-945D-2B9C32ECB642}" dt="2025-09-19T14:29:00.063" v="4563"/>
          <ac:grpSpMkLst>
            <pc:docMk/>
            <pc:sldMk cId="1718932053" sldId="1724"/>
            <ac:grpSpMk id="3" creationId="{1DDB769E-A779-5EF0-CB39-EDAEB08FA07E}"/>
          </ac:grpSpMkLst>
        </pc:grpChg>
        <pc:grpChg chg="mod">
          <ac:chgData name="Fasel, Urban" userId="420b9aa3-f856-42b9-9915-ce181b11d1a0" providerId="ADAL" clId="{AC3A48B3-1579-4438-945D-2B9C32ECB642}" dt="2025-09-19T14:29:00.063" v="4563"/>
          <ac:grpSpMkLst>
            <pc:docMk/>
            <pc:sldMk cId="1718932053" sldId="1724"/>
            <ac:grpSpMk id="8" creationId="{BCDAD953-089D-7228-79FD-20C4A6B2A915}"/>
          </ac:grpSpMkLst>
        </pc:grpChg>
        <pc:grpChg chg="del">
          <ac:chgData name="Fasel, Urban" userId="420b9aa3-f856-42b9-9915-ce181b11d1a0" providerId="ADAL" clId="{AC3A48B3-1579-4438-945D-2B9C32ECB642}" dt="2025-09-19T14:28:59.564" v="4562" actId="478"/>
          <ac:grpSpMkLst>
            <pc:docMk/>
            <pc:sldMk cId="1718932053" sldId="1724"/>
            <ac:grpSpMk id="12" creationId="{0AA92AAE-3CFE-B032-FE92-7B7A2AF83BAC}"/>
          </ac:grpSpMkLst>
        </pc:grpChg>
        <pc:picChg chg="mod">
          <ac:chgData name="Fasel, Urban" userId="420b9aa3-f856-42b9-9915-ce181b11d1a0" providerId="ADAL" clId="{AC3A48B3-1579-4438-945D-2B9C32ECB642}" dt="2025-09-19T14:29:00.063" v="4563"/>
          <ac:picMkLst>
            <pc:docMk/>
            <pc:sldMk cId="1718932053" sldId="1724"/>
            <ac:picMk id="15" creationId="{96563B6C-8EF7-E887-DFD1-006C7E4642F0}"/>
          </ac:picMkLst>
        </pc:picChg>
        <pc:cxnChg chg="mod">
          <ac:chgData name="Fasel, Urban" userId="420b9aa3-f856-42b9-9915-ce181b11d1a0" providerId="ADAL" clId="{AC3A48B3-1579-4438-945D-2B9C32ECB642}" dt="2025-09-19T14:29:00.063" v="4563"/>
          <ac:cxnSpMkLst>
            <pc:docMk/>
            <pc:sldMk cId="1718932053" sldId="1724"/>
            <ac:cxnSpMk id="11" creationId="{3BF597FB-1452-2503-9E8B-CAE0A3B70CE4}"/>
          </ac:cxnSpMkLst>
        </pc:cxnChg>
      </pc:sldChg>
      <pc:sldChg chg="del">
        <pc:chgData name="Fasel, Urban" userId="420b9aa3-f856-42b9-9915-ce181b11d1a0" providerId="ADAL" clId="{AC3A48B3-1579-4438-945D-2B9C32ECB642}" dt="2025-09-18T13:54:19.333" v="3257" actId="2696"/>
        <pc:sldMkLst>
          <pc:docMk/>
          <pc:sldMk cId="0" sldId="1725"/>
        </pc:sldMkLst>
      </pc:sldChg>
      <pc:sldChg chg="add">
        <pc:chgData name="Fasel, Urban" userId="420b9aa3-f856-42b9-9915-ce181b11d1a0" providerId="ADAL" clId="{AC3A48B3-1579-4438-945D-2B9C32ECB642}" dt="2025-09-18T13:54:30.395" v="3258"/>
        <pc:sldMkLst>
          <pc:docMk/>
          <pc:sldMk cId="2849441824" sldId="1725"/>
        </pc:sldMkLst>
      </pc:sldChg>
      <pc:sldChg chg="add">
        <pc:chgData name="Fasel, Urban" userId="420b9aa3-f856-42b9-9915-ce181b11d1a0" providerId="ADAL" clId="{AC3A48B3-1579-4438-945D-2B9C32ECB642}" dt="2025-09-18T14:14:24.088" v="3483"/>
        <pc:sldMkLst>
          <pc:docMk/>
          <pc:sldMk cId="3311254581" sldId="1726"/>
        </pc:sldMkLst>
      </pc:sldChg>
      <pc:sldChg chg="add">
        <pc:chgData name="Fasel, Urban" userId="420b9aa3-f856-42b9-9915-ce181b11d1a0" providerId="ADAL" clId="{AC3A48B3-1579-4438-945D-2B9C32ECB642}" dt="2025-09-18T13:08:49.003" v="2813"/>
        <pc:sldMkLst>
          <pc:docMk/>
          <pc:sldMk cId="603027341" sldId="1727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4032132089" sldId="1728"/>
        </pc:sldMkLst>
      </pc:sldChg>
      <pc:sldChg chg="modSp mod">
        <pc:chgData name="Fasel, Urban" userId="420b9aa3-f856-42b9-9915-ce181b11d1a0" providerId="ADAL" clId="{AC3A48B3-1579-4438-945D-2B9C32ECB642}" dt="2025-09-18T08:23:25.681" v="144" actId="20577"/>
        <pc:sldMkLst>
          <pc:docMk/>
          <pc:sldMk cId="1202710590" sldId="1729"/>
        </pc:sldMkLst>
        <pc:spChg chg="mod">
          <ac:chgData name="Fasel, Urban" userId="420b9aa3-f856-42b9-9915-ce181b11d1a0" providerId="ADAL" clId="{AC3A48B3-1579-4438-945D-2B9C32ECB642}" dt="2025-09-18T08:23:25.681" v="144" actId="20577"/>
          <ac:spMkLst>
            <pc:docMk/>
            <pc:sldMk cId="1202710590" sldId="1729"/>
            <ac:spMk id="10" creationId="{54EE75B9-9687-5BF4-E8A5-7B3AEF33A1A9}"/>
          </ac:spMkLst>
        </pc:spChg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3564170794" sldId="1730"/>
        </pc:sldMkLst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1189422577" sldId="1731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1189422577" sldId="1731"/>
            <ac:spMk id="3" creationId="{45C1DB0B-3F59-FCC1-B76D-2EA118FA44E7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3295785089" sldId="1734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3295785089" sldId="1734"/>
            <ac:spMk id="3" creationId="{45C1DB0B-3F59-FCC1-B76D-2EA118FA44E7}"/>
          </ac:spMkLst>
        </pc:spChg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3888729577" sldId="1734"/>
        </pc:sldMkLst>
      </pc:sldChg>
      <pc:sldChg chg="add del mod modShow">
        <pc:chgData name="Fasel, Urban" userId="420b9aa3-f856-42b9-9915-ce181b11d1a0" providerId="ADAL" clId="{AC3A48B3-1579-4438-945D-2B9C32ECB642}" dt="2025-09-18T15:20:30.786" v="4516" actId="47"/>
        <pc:sldMkLst>
          <pc:docMk/>
          <pc:sldMk cId="3595259362" sldId="1740"/>
        </pc:sldMkLst>
      </pc:sldChg>
      <pc:sldChg chg="del mod modShow">
        <pc:chgData name="Fasel, Urban" userId="420b9aa3-f856-42b9-9915-ce181b11d1a0" providerId="ADAL" clId="{AC3A48B3-1579-4438-945D-2B9C32ECB642}" dt="2025-09-18T15:20:06.894" v="4513" actId="47"/>
        <pc:sldMkLst>
          <pc:docMk/>
          <pc:sldMk cId="488055944" sldId="1741"/>
        </pc:sldMkLst>
      </pc:sldChg>
      <pc:sldChg chg="del mod modShow">
        <pc:chgData name="Fasel, Urban" userId="420b9aa3-f856-42b9-9915-ce181b11d1a0" providerId="ADAL" clId="{AC3A48B3-1579-4438-945D-2B9C32ECB642}" dt="2025-09-18T15:20:06.894" v="4513" actId="47"/>
        <pc:sldMkLst>
          <pc:docMk/>
          <pc:sldMk cId="3812972851" sldId="1742"/>
        </pc:sldMkLst>
      </pc:sldChg>
      <pc:sldChg chg="del mod modShow">
        <pc:chgData name="Fasel, Urban" userId="420b9aa3-f856-42b9-9915-ce181b11d1a0" providerId="ADAL" clId="{AC3A48B3-1579-4438-945D-2B9C32ECB642}" dt="2025-09-18T15:20:06.894" v="4513" actId="47"/>
        <pc:sldMkLst>
          <pc:docMk/>
          <pc:sldMk cId="66429057" sldId="1743"/>
        </pc:sldMkLst>
      </pc:sldChg>
      <pc:sldChg chg="del mod modShow">
        <pc:chgData name="Fasel, Urban" userId="420b9aa3-f856-42b9-9915-ce181b11d1a0" providerId="ADAL" clId="{AC3A48B3-1579-4438-945D-2B9C32ECB642}" dt="2025-09-18T15:20:06.894" v="4513" actId="47"/>
        <pc:sldMkLst>
          <pc:docMk/>
          <pc:sldMk cId="1835275995" sldId="1744"/>
        </pc:sldMkLst>
      </pc:sldChg>
      <pc:sldChg chg="del mod modShow">
        <pc:chgData name="Fasel, Urban" userId="420b9aa3-f856-42b9-9915-ce181b11d1a0" providerId="ADAL" clId="{AC3A48B3-1579-4438-945D-2B9C32ECB642}" dt="2025-09-18T15:20:06.894" v="4513" actId="47"/>
        <pc:sldMkLst>
          <pc:docMk/>
          <pc:sldMk cId="2457794105" sldId="1745"/>
        </pc:sldMkLst>
      </pc:sldChg>
      <pc:sldChg chg="del mod modShow">
        <pc:chgData name="Fasel, Urban" userId="420b9aa3-f856-42b9-9915-ce181b11d1a0" providerId="ADAL" clId="{AC3A48B3-1579-4438-945D-2B9C32ECB642}" dt="2025-09-18T15:20:06.894" v="4513" actId="47"/>
        <pc:sldMkLst>
          <pc:docMk/>
          <pc:sldMk cId="739113150" sldId="1746"/>
        </pc:sldMkLst>
      </pc:sldChg>
      <pc:sldChg chg="del mod modShow">
        <pc:chgData name="Fasel, Urban" userId="420b9aa3-f856-42b9-9915-ce181b11d1a0" providerId="ADAL" clId="{AC3A48B3-1579-4438-945D-2B9C32ECB642}" dt="2025-09-18T15:20:06.894" v="4513" actId="47"/>
        <pc:sldMkLst>
          <pc:docMk/>
          <pc:sldMk cId="2259363400" sldId="1747"/>
        </pc:sldMkLst>
      </pc:sldChg>
      <pc:sldChg chg="del mod modShow">
        <pc:chgData name="Fasel, Urban" userId="420b9aa3-f856-42b9-9915-ce181b11d1a0" providerId="ADAL" clId="{AC3A48B3-1579-4438-945D-2B9C32ECB642}" dt="2025-09-18T15:20:49.354" v="4520" actId="47"/>
        <pc:sldMkLst>
          <pc:docMk/>
          <pc:sldMk cId="987477007" sldId="1748"/>
        </pc:sldMkLst>
      </pc:sldChg>
      <pc:sldChg chg="addSp delSp modSp mod">
        <pc:chgData name="Fasel, Urban" userId="420b9aa3-f856-42b9-9915-ce181b11d1a0" providerId="ADAL" clId="{AC3A48B3-1579-4438-945D-2B9C32ECB642}" dt="2025-09-18T13:59:26.920" v="3396"/>
        <pc:sldMkLst>
          <pc:docMk/>
          <pc:sldMk cId="194587161" sldId="1749"/>
        </pc:sldMkLst>
        <pc:spChg chg="mod">
          <ac:chgData name="Fasel, Urban" userId="420b9aa3-f856-42b9-9915-ce181b11d1a0" providerId="ADAL" clId="{AC3A48B3-1579-4438-945D-2B9C32ECB642}" dt="2025-09-17T15:03:04.369" v="50" actId="20577"/>
          <ac:spMkLst>
            <pc:docMk/>
            <pc:sldMk cId="194587161" sldId="1749"/>
            <ac:spMk id="2" creationId="{867768B1-F319-69D7-06E8-BFA4AFD3F5F3}"/>
          </ac:spMkLst>
        </pc:spChg>
        <pc:spChg chg="del">
          <ac:chgData name="Fasel, Urban" userId="420b9aa3-f856-42b9-9915-ce181b11d1a0" providerId="ADAL" clId="{AC3A48B3-1579-4438-945D-2B9C32ECB642}" dt="2025-09-18T08:19:38.614" v="51" actId="478"/>
          <ac:spMkLst>
            <pc:docMk/>
            <pc:sldMk cId="194587161" sldId="1749"/>
            <ac:spMk id="3" creationId="{3A8EE1E9-0B22-7536-17ED-82785E4912F5}"/>
          </ac:spMkLst>
        </pc:spChg>
        <pc:spChg chg="del">
          <ac:chgData name="Fasel, Urban" userId="420b9aa3-f856-42b9-9915-ce181b11d1a0" providerId="ADAL" clId="{AC3A48B3-1579-4438-945D-2B9C32ECB642}" dt="2025-09-18T08:19:38.614" v="51" actId="478"/>
          <ac:spMkLst>
            <pc:docMk/>
            <pc:sldMk cId="194587161" sldId="1749"/>
            <ac:spMk id="4" creationId="{DFF7715D-0F87-08E2-4229-D6BD3BC3ADC6}"/>
          </ac:spMkLst>
        </pc:spChg>
        <pc:spChg chg="add mod">
          <ac:chgData name="Fasel, Urban" userId="420b9aa3-f856-42b9-9915-ce181b11d1a0" providerId="ADAL" clId="{AC3A48B3-1579-4438-945D-2B9C32ECB642}" dt="2025-09-18T08:19:39.505" v="52"/>
          <ac:spMkLst>
            <pc:docMk/>
            <pc:sldMk cId="194587161" sldId="1749"/>
            <ac:spMk id="5" creationId="{053B371C-8242-9156-BF79-11332BA25329}"/>
          </ac:spMkLst>
        </pc:spChg>
        <pc:spChg chg="del">
          <ac:chgData name="Fasel, Urban" userId="420b9aa3-f856-42b9-9915-ce181b11d1a0" providerId="ADAL" clId="{AC3A48B3-1579-4438-945D-2B9C32ECB642}" dt="2025-09-18T08:19:38.614" v="51" actId="478"/>
          <ac:spMkLst>
            <pc:docMk/>
            <pc:sldMk cId="194587161" sldId="1749"/>
            <ac:spMk id="7" creationId="{D2A48AEF-BF82-36DE-DE3E-7D8FFF049A2F}"/>
          </ac:spMkLst>
        </pc:spChg>
        <pc:spChg chg="add mod">
          <ac:chgData name="Fasel, Urban" userId="420b9aa3-f856-42b9-9915-ce181b11d1a0" providerId="ADAL" clId="{AC3A48B3-1579-4438-945D-2B9C32ECB642}" dt="2025-09-18T08:19:39.505" v="52"/>
          <ac:spMkLst>
            <pc:docMk/>
            <pc:sldMk cId="194587161" sldId="1749"/>
            <ac:spMk id="8" creationId="{DEFC61D7-7B00-4526-D5F4-517F2284F83B}"/>
          </ac:spMkLst>
        </pc:spChg>
        <pc:spChg chg="del">
          <ac:chgData name="Fasel, Urban" userId="420b9aa3-f856-42b9-9915-ce181b11d1a0" providerId="ADAL" clId="{AC3A48B3-1579-4438-945D-2B9C32ECB642}" dt="2025-09-18T08:19:38.614" v="51" actId="478"/>
          <ac:spMkLst>
            <pc:docMk/>
            <pc:sldMk cId="194587161" sldId="1749"/>
            <ac:spMk id="9" creationId="{367CA998-8C20-F956-AC8D-9A64E285EF8F}"/>
          </ac:spMkLst>
        </pc:spChg>
        <pc:spChg chg="del">
          <ac:chgData name="Fasel, Urban" userId="420b9aa3-f856-42b9-9915-ce181b11d1a0" providerId="ADAL" clId="{AC3A48B3-1579-4438-945D-2B9C32ECB642}" dt="2025-09-18T08:19:38.614" v="51" actId="478"/>
          <ac:spMkLst>
            <pc:docMk/>
            <pc:sldMk cId="194587161" sldId="1749"/>
            <ac:spMk id="14" creationId="{AAFA67AE-5038-A44E-FF3D-7500E6373CF2}"/>
          </ac:spMkLst>
        </pc:spChg>
        <pc:spChg chg="del">
          <ac:chgData name="Fasel, Urban" userId="420b9aa3-f856-42b9-9915-ce181b11d1a0" providerId="ADAL" clId="{AC3A48B3-1579-4438-945D-2B9C32ECB642}" dt="2025-09-18T08:19:38.614" v="51" actId="478"/>
          <ac:spMkLst>
            <pc:docMk/>
            <pc:sldMk cId="194587161" sldId="1749"/>
            <ac:spMk id="15" creationId="{8F5E6D1F-DFE7-8395-73D2-6B1C9CBCB6A8}"/>
          </ac:spMkLst>
        </pc:spChg>
        <pc:spChg chg="del">
          <ac:chgData name="Fasel, Urban" userId="420b9aa3-f856-42b9-9915-ce181b11d1a0" providerId="ADAL" clId="{AC3A48B3-1579-4438-945D-2B9C32ECB642}" dt="2025-09-18T08:19:38.614" v="51" actId="478"/>
          <ac:spMkLst>
            <pc:docMk/>
            <pc:sldMk cId="194587161" sldId="1749"/>
            <ac:spMk id="16" creationId="{449AE812-347E-E9F1-C543-5B5D708FE100}"/>
          </ac:spMkLst>
        </pc:spChg>
        <pc:spChg chg="del">
          <ac:chgData name="Fasel, Urban" userId="420b9aa3-f856-42b9-9915-ce181b11d1a0" providerId="ADAL" clId="{AC3A48B3-1579-4438-945D-2B9C32ECB642}" dt="2025-09-18T08:19:38.614" v="51" actId="478"/>
          <ac:spMkLst>
            <pc:docMk/>
            <pc:sldMk cId="194587161" sldId="1749"/>
            <ac:spMk id="17" creationId="{12B73D0C-6280-0584-FAD4-0B928414FCCF}"/>
          </ac:spMkLst>
        </pc:spChg>
        <pc:spChg chg="add mod">
          <ac:chgData name="Fasel, Urban" userId="420b9aa3-f856-42b9-9915-ce181b11d1a0" providerId="ADAL" clId="{AC3A48B3-1579-4438-945D-2B9C32ECB642}" dt="2025-09-18T08:19:39.505" v="52"/>
          <ac:spMkLst>
            <pc:docMk/>
            <pc:sldMk cId="194587161" sldId="1749"/>
            <ac:spMk id="18" creationId="{E0D6F9C3-D358-F146-CD3E-03E34A683A2B}"/>
          </ac:spMkLst>
        </pc:spChg>
        <pc:spChg chg="add mod">
          <ac:chgData name="Fasel, Urban" userId="420b9aa3-f856-42b9-9915-ce181b11d1a0" providerId="ADAL" clId="{AC3A48B3-1579-4438-945D-2B9C32ECB642}" dt="2025-09-18T08:19:39.505" v="52"/>
          <ac:spMkLst>
            <pc:docMk/>
            <pc:sldMk cId="194587161" sldId="1749"/>
            <ac:spMk id="19" creationId="{AB7FC825-EB70-38D1-8CDD-C828480847CF}"/>
          </ac:spMkLst>
        </pc:spChg>
        <pc:spChg chg="add mod">
          <ac:chgData name="Fasel, Urban" userId="420b9aa3-f856-42b9-9915-ce181b11d1a0" providerId="ADAL" clId="{AC3A48B3-1579-4438-945D-2B9C32ECB642}" dt="2025-09-18T08:19:39.505" v="52"/>
          <ac:spMkLst>
            <pc:docMk/>
            <pc:sldMk cId="194587161" sldId="1749"/>
            <ac:spMk id="20" creationId="{5604F9DF-CF05-2ED7-15B0-FC6C09B75D4E}"/>
          </ac:spMkLst>
        </pc:spChg>
        <pc:spChg chg="add mod">
          <ac:chgData name="Fasel, Urban" userId="420b9aa3-f856-42b9-9915-ce181b11d1a0" providerId="ADAL" clId="{AC3A48B3-1579-4438-945D-2B9C32ECB642}" dt="2025-09-18T08:19:39.505" v="52"/>
          <ac:spMkLst>
            <pc:docMk/>
            <pc:sldMk cId="194587161" sldId="1749"/>
            <ac:spMk id="21" creationId="{C66C2803-D6C6-FB31-21B4-1389AEC5C710}"/>
          </ac:spMkLst>
        </pc:spChg>
        <pc:spChg chg="add mod">
          <ac:chgData name="Fasel, Urban" userId="420b9aa3-f856-42b9-9915-ce181b11d1a0" providerId="ADAL" clId="{AC3A48B3-1579-4438-945D-2B9C32ECB642}" dt="2025-09-18T08:19:39.505" v="52"/>
          <ac:spMkLst>
            <pc:docMk/>
            <pc:sldMk cId="194587161" sldId="1749"/>
            <ac:spMk id="22" creationId="{2A3D5003-9107-A762-B2BF-F3425D80C0C4}"/>
          </ac:spMkLst>
        </pc:spChg>
        <pc:spChg chg="add mod">
          <ac:chgData name="Fasel, Urban" userId="420b9aa3-f856-42b9-9915-ce181b11d1a0" providerId="ADAL" clId="{AC3A48B3-1579-4438-945D-2B9C32ECB642}" dt="2025-09-18T08:19:39.505" v="52"/>
          <ac:spMkLst>
            <pc:docMk/>
            <pc:sldMk cId="194587161" sldId="1749"/>
            <ac:spMk id="23" creationId="{497768CF-2269-9C31-4FE9-53B7CD78F35E}"/>
          </ac:spMkLst>
        </pc:spChg>
        <pc:picChg chg="del">
          <ac:chgData name="Fasel, Urban" userId="420b9aa3-f856-42b9-9915-ce181b11d1a0" providerId="ADAL" clId="{AC3A48B3-1579-4438-945D-2B9C32ECB642}" dt="2025-09-18T08:19:38.614" v="51" actId="478"/>
          <ac:picMkLst>
            <pc:docMk/>
            <pc:sldMk cId="194587161" sldId="1749"/>
            <ac:picMk id="10" creationId="{CFFAC320-DA2E-5DE8-834A-763E6ACFC56A}"/>
          </ac:picMkLst>
        </pc:picChg>
        <pc:picChg chg="add mod">
          <ac:chgData name="Fasel, Urban" userId="420b9aa3-f856-42b9-9915-ce181b11d1a0" providerId="ADAL" clId="{AC3A48B3-1579-4438-945D-2B9C32ECB642}" dt="2025-09-18T13:59:26.920" v="3396"/>
          <ac:picMkLst>
            <pc:docMk/>
            <pc:sldMk cId="194587161" sldId="1749"/>
            <ac:picMk id="11" creationId="{3A2DE021-B084-DA02-07F2-5DBF9B912AF2}"/>
          </ac:picMkLst>
        </pc:picChg>
      </pc:sldChg>
      <pc:sldChg chg="del mod modShow">
        <pc:chgData name="Fasel, Urban" userId="420b9aa3-f856-42b9-9915-ce181b11d1a0" providerId="ADAL" clId="{AC3A48B3-1579-4438-945D-2B9C32ECB642}" dt="2025-09-18T15:19:57.192" v="4512" actId="47"/>
        <pc:sldMkLst>
          <pc:docMk/>
          <pc:sldMk cId="3523753007" sldId="1750"/>
        </pc:sldMkLst>
      </pc:sldChg>
      <pc:sldChg chg="del mod modShow">
        <pc:chgData name="Fasel, Urban" userId="420b9aa3-f856-42b9-9915-ce181b11d1a0" providerId="ADAL" clId="{AC3A48B3-1579-4438-945D-2B9C32ECB642}" dt="2025-09-18T15:20:06.894" v="4513" actId="47"/>
        <pc:sldMkLst>
          <pc:docMk/>
          <pc:sldMk cId="3950305558" sldId="1751"/>
        </pc:sldMkLst>
      </pc:sldChg>
      <pc:sldChg chg="add del mod modShow">
        <pc:chgData name="Fasel, Urban" userId="420b9aa3-f856-42b9-9915-ce181b11d1a0" providerId="ADAL" clId="{AC3A48B3-1579-4438-945D-2B9C32ECB642}" dt="2025-09-18T15:20:30.786" v="4516" actId="47"/>
        <pc:sldMkLst>
          <pc:docMk/>
          <pc:sldMk cId="3815310845" sldId="1752"/>
        </pc:sldMkLst>
      </pc:sldChg>
      <pc:sldChg chg="addSp delSp modSp add mod modAnim">
        <pc:chgData name="Fasel, Urban" userId="420b9aa3-f856-42b9-9915-ce181b11d1a0" providerId="ADAL" clId="{AC3A48B3-1579-4438-945D-2B9C32ECB642}" dt="2025-09-18T13:50:37.017" v="3224"/>
        <pc:sldMkLst>
          <pc:docMk/>
          <pc:sldMk cId="3726738023" sldId="1753"/>
        </pc:sldMkLst>
        <pc:spChg chg="add mod">
          <ac:chgData name="Fasel, Urban" userId="420b9aa3-f856-42b9-9915-ce181b11d1a0" providerId="ADAL" clId="{AC3A48B3-1579-4438-945D-2B9C32ECB642}" dt="2025-09-18T09:08:31.825" v="1206" actId="14100"/>
          <ac:spMkLst>
            <pc:docMk/>
            <pc:sldMk cId="3726738023" sldId="1753"/>
            <ac:spMk id="5" creationId="{BE04D30D-CD20-48A5-D829-FFBF371033BF}"/>
          </ac:spMkLst>
        </pc:spChg>
        <pc:spChg chg="add mod">
          <ac:chgData name="Fasel, Urban" userId="420b9aa3-f856-42b9-9915-ce181b11d1a0" providerId="ADAL" clId="{AC3A48B3-1579-4438-945D-2B9C32ECB642}" dt="2025-09-18T13:48:43.932" v="3180" actId="20577"/>
          <ac:spMkLst>
            <pc:docMk/>
            <pc:sldMk cId="3726738023" sldId="1753"/>
            <ac:spMk id="6" creationId="{3AF81464-2814-64C3-2C45-BEB9BDB9853B}"/>
          </ac:spMkLst>
        </pc:spChg>
        <pc:spChg chg="mod">
          <ac:chgData name="Fasel, Urban" userId="420b9aa3-f856-42b9-9915-ce181b11d1a0" providerId="ADAL" clId="{AC3A48B3-1579-4438-945D-2B9C32ECB642}" dt="2025-09-18T09:19:46.973" v="1356" actId="164"/>
          <ac:spMkLst>
            <pc:docMk/>
            <pc:sldMk cId="3726738023" sldId="1753"/>
            <ac:spMk id="8" creationId="{344FDBE8-3A99-D438-4D81-F27E24B33C61}"/>
          </ac:spMkLst>
        </pc:spChg>
        <pc:spChg chg="add del mod ord">
          <ac:chgData name="Fasel, Urban" userId="420b9aa3-f856-42b9-9915-ce181b11d1a0" providerId="ADAL" clId="{AC3A48B3-1579-4438-945D-2B9C32ECB642}" dt="2025-09-18T13:48:55.470" v="3181" actId="478"/>
          <ac:spMkLst>
            <pc:docMk/>
            <pc:sldMk cId="3726738023" sldId="1753"/>
            <ac:spMk id="10" creationId="{BC1BEA24-FF0F-B215-56C5-30E7E939A4F8}"/>
          </ac:spMkLst>
        </pc:spChg>
        <pc:spChg chg="mod">
          <ac:chgData name="Fasel, Urban" userId="420b9aa3-f856-42b9-9915-ce181b11d1a0" providerId="ADAL" clId="{AC3A48B3-1579-4438-945D-2B9C32ECB642}" dt="2025-09-18T13:50:37.017" v="3224"/>
          <ac:spMkLst>
            <pc:docMk/>
            <pc:sldMk cId="3726738023" sldId="1753"/>
            <ac:spMk id="15" creationId="{F98BBDDE-FC5A-4DB0-208E-2C6256522DE9}"/>
          </ac:spMkLst>
        </pc:spChg>
        <pc:spChg chg="mod">
          <ac:chgData name="Fasel, Urban" userId="420b9aa3-f856-42b9-9915-ce181b11d1a0" providerId="ADAL" clId="{AC3A48B3-1579-4438-945D-2B9C32ECB642}" dt="2025-09-18T13:50:37.017" v="3224"/>
          <ac:spMkLst>
            <pc:docMk/>
            <pc:sldMk cId="3726738023" sldId="1753"/>
            <ac:spMk id="19" creationId="{9EABA5C5-77BA-C710-5305-34A6946D4F89}"/>
          </ac:spMkLst>
        </pc:spChg>
        <pc:spChg chg="mod">
          <ac:chgData name="Fasel, Urban" userId="420b9aa3-f856-42b9-9915-ce181b11d1a0" providerId="ADAL" clId="{AC3A48B3-1579-4438-945D-2B9C32ECB642}" dt="2025-09-18T13:50:37.017" v="3224"/>
          <ac:spMkLst>
            <pc:docMk/>
            <pc:sldMk cId="3726738023" sldId="1753"/>
            <ac:spMk id="20" creationId="{AE1C8348-CE59-B515-5EB1-1B9F05EF75E5}"/>
          </ac:spMkLst>
        </pc:spChg>
        <pc:grpChg chg="add del mod">
          <ac:chgData name="Fasel, Urban" userId="420b9aa3-f856-42b9-9915-ce181b11d1a0" providerId="ADAL" clId="{AC3A48B3-1579-4438-945D-2B9C32ECB642}" dt="2025-09-18T13:50:36.714" v="3223" actId="478"/>
          <ac:grpSpMkLst>
            <pc:docMk/>
            <pc:sldMk cId="3726738023" sldId="1753"/>
            <ac:grpSpMk id="13" creationId="{E3C87E3C-BEEF-2C36-1EEE-2DC34567FACC}"/>
          </ac:grpSpMkLst>
        </pc:grpChg>
        <pc:grpChg chg="add mod">
          <ac:chgData name="Fasel, Urban" userId="420b9aa3-f856-42b9-9915-ce181b11d1a0" providerId="ADAL" clId="{AC3A48B3-1579-4438-945D-2B9C32ECB642}" dt="2025-09-18T13:50:37.017" v="3224"/>
          <ac:grpSpMkLst>
            <pc:docMk/>
            <pc:sldMk cId="3726738023" sldId="1753"/>
            <ac:grpSpMk id="14" creationId="{998C847A-9DA1-6E56-B7F9-88B2AB5490D6}"/>
          </ac:grpSpMkLst>
        </pc:grpChg>
        <pc:grpChg chg="mod">
          <ac:chgData name="Fasel, Urban" userId="420b9aa3-f856-42b9-9915-ce181b11d1a0" providerId="ADAL" clId="{AC3A48B3-1579-4438-945D-2B9C32ECB642}" dt="2025-09-18T13:50:37.017" v="3224"/>
          <ac:grpSpMkLst>
            <pc:docMk/>
            <pc:sldMk cId="3726738023" sldId="1753"/>
            <ac:grpSpMk id="17" creationId="{0C2A3C79-90B9-01CC-B6BC-3D2E357415E6}"/>
          </ac:grpSpMkLst>
        </pc:grpChg>
        <pc:picChg chg="mod modCrop">
          <ac:chgData name="Fasel, Urban" userId="420b9aa3-f856-42b9-9915-ce181b11d1a0" providerId="ADAL" clId="{AC3A48B3-1579-4438-945D-2B9C32ECB642}" dt="2025-09-18T09:27:16.528" v="1387" actId="29295"/>
          <ac:picMkLst>
            <pc:docMk/>
            <pc:sldMk cId="3726738023" sldId="1753"/>
            <ac:picMk id="3" creationId="{6804550F-1CC5-4665-9112-DBD4BD819C50}"/>
          </ac:picMkLst>
        </pc:picChg>
        <pc:picChg chg="add mod modCrop">
          <ac:chgData name="Fasel, Urban" userId="420b9aa3-f856-42b9-9915-ce181b11d1a0" providerId="ADAL" clId="{AC3A48B3-1579-4438-945D-2B9C32ECB642}" dt="2025-09-18T13:49:00.399" v="3192" actId="1035"/>
          <ac:picMkLst>
            <pc:docMk/>
            <pc:sldMk cId="3726738023" sldId="1753"/>
            <ac:picMk id="12" creationId="{CF119BA8-88B2-5165-D047-34DAC1D685C3}"/>
          </ac:picMkLst>
        </pc:picChg>
        <pc:picChg chg="mod">
          <ac:chgData name="Fasel, Urban" userId="420b9aa3-f856-42b9-9915-ce181b11d1a0" providerId="ADAL" clId="{AC3A48B3-1579-4438-945D-2B9C32ECB642}" dt="2025-09-18T13:50:37.017" v="3224"/>
          <ac:picMkLst>
            <pc:docMk/>
            <pc:sldMk cId="3726738023" sldId="1753"/>
            <ac:picMk id="18" creationId="{F0746B02-DFB7-EE91-379C-1723044B4CD6}"/>
          </ac:picMkLst>
        </pc:picChg>
        <pc:picChg chg="mod">
          <ac:chgData name="Fasel, Urban" userId="420b9aa3-f856-42b9-9915-ce181b11d1a0" providerId="ADAL" clId="{AC3A48B3-1579-4438-945D-2B9C32ECB642}" dt="2025-09-18T13:50:37.017" v="3224"/>
          <ac:picMkLst>
            <pc:docMk/>
            <pc:sldMk cId="3726738023" sldId="1753"/>
            <ac:picMk id="21" creationId="{EEEEAB17-7306-C27D-A5BC-E82619F8E75E}"/>
          </ac:picMkLst>
        </pc:picChg>
      </pc:sldChg>
      <pc:sldChg chg="addSp delSp modSp add del mod delAnim modAnim modShow modNotesTx">
        <pc:chgData name="Fasel, Urban" userId="420b9aa3-f856-42b9-9915-ce181b11d1a0" providerId="ADAL" clId="{AC3A48B3-1579-4438-945D-2B9C32ECB642}" dt="2025-09-18T15:20:38.565" v="4518" actId="47"/>
        <pc:sldMkLst>
          <pc:docMk/>
          <pc:sldMk cId="391484142" sldId="1754"/>
        </pc:sldMkLst>
        <pc:spChg chg="del mod">
          <ac:chgData name="Fasel, Urban" userId="420b9aa3-f856-42b9-9915-ce181b11d1a0" providerId="ADAL" clId="{AC3A48B3-1579-4438-945D-2B9C32ECB642}" dt="2025-09-18T09:42:59.484" v="1701" actId="478"/>
          <ac:spMkLst>
            <pc:docMk/>
            <pc:sldMk cId="391484142" sldId="1754"/>
            <ac:spMk id="2" creationId="{13395C8F-D113-E313-D741-64ACA97B826F}"/>
          </ac:spMkLst>
        </pc:spChg>
        <pc:spChg chg="mod">
          <ac:chgData name="Fasel, Urban" userId="420b9aa3-f856-42b9-9915-ce181b11d1a0" providerId="ADAL" clId="{AC3A48B3-1579-4438-945D-2B9C32ECB642}" dt="2025-09-18T13:02:47.043" v="2710" actId="1035"/>
          <ac:spMkLst>
            <pc:docMk/>
            <pc:sldMk cId="391484142" sldId="1754"/>
            <ac:spMk id="3" creationId="{B4B5762F-903F-EFE5-8700-4EC1F3816973}"/>
          </ac:spMkLst>
        </pc:spChg>
        <pc:spChg chg="del">
          <ac:chgData name="Fasel, Urban" userId="420b9aa3-f856-42b9-9915-ce181b11d1a0" providerId="ADAL" clId="{AC3A48B3-1579-4438-945D-2B9C32ECB642}" dt="2025-09-18T09:39:42.707" v="1624" actId="478"/>
          <ac:spMkLst>
            <pc:docMk/>
            <pc:sldMk cId="391484142" sldId="1754"/>
            <ac:spMk id="4" creationId="{D8154665-8225-F53F-EAF9-3481B00D7613}"/>
          </ac:spMkLst>
        </pc:spChg>
        <pc:spChg chg="del">
          <ac:chgData name="Fasel, Urban" userId="420b9aa3-f856-42b9-9915-ce181b11d1a0" providerId="ADAL" clId="{AC3A48B3-1579-4438-945D-2B9C32ECB642}" dt="2025-09-18T09:39:52.834" v="1631" actId="478"/>
          <ac:spMkLst>
            <pc:docMk/>
            <pc:sldMk cId="391484142" sldId="1754"/>
            <ac:spMk id="5" creationId="{7715675A-E03F-EDB9-DDD2-909B94C02578}"/>
          </ac:spMkLst>
        </pc:spChg>
        <pc:spChg chg="del">
          <ac:chgData name="Fasel, Urban" userId="420b9aa3-f856-42b9-9915-ce181b11d1a0" providerId="ADAL" clId="{AC3A48B3-1579-4438-945D-2B9C32ECB642}" dt="2025-09-18T09:39:38.096" v="1623" actId="478"/>
          <ac:spMkLst>
            <pc:docMk/>
            <pc:sldMk cId="391484142" sldId="1754"/>
            <ac:spMk id="6" creationId="{A7F5349F-D503-B1B8-9F17-68055E9C0F61}"/>
          </ac:spMkLst>
        </pc:spChg>
        <pc:spChg chg="add del mod">
          <ac:chgData name="Fasel, Urban" userId="420b9aa3-f856-42b9-9915-ce181b11d1a0" providerId="ADAL" clId="{AC3A48B3-1579-4438-945D-2B9C32ECB642}" dt="2025-09-18T12:37:51.533" v="2098"/>
          <ac:spMkLst>
            <pc:docMk/>
            <pc:sldMk cId="391484142" sldId="1754"/>
            <ac:spMk id="7" creationId="{814DE4C6-AE7F-278F-F6A3-A7266460A7F6}"/>
          </ac:spMkLst>
        </pc:spChg>
        <pc:spChg chg="add del mod">
          <ac:chgData name="Fasel, Urban" userId="420b9aa3-f856-42b9-9915-ce181b11d1a0" providerId="ADAL" clId="{AC3A48B3-1579-4438-945D-2B9C32ECB642}" dt="2025-09-18T12:37:51.531" v="2096" actId="478"/>
          <ac:spMkLst>
            <pc:docMk/>
            <pc:sldMk cId="391484142" sldId="1754"/>
            <ac:spMk id="10" creationId="{2CB28E19-0D62-3D2F-94E1-55F156BD8BF3}"/>
          </ac:spMkLst>
        </pc:spChg>
        <pc:spChg chg="mod">
          <ac:chgData name="Fasel, Urban" userId="420b9aa3-f856-42b9-9915-ce181b11d1a0" providerId="ADAL" clId="{AC3A48B3-1579-4438-945D-2B9C32ECB642}" dt="2025-09-18T09:38:34.036" v="1613" actId="20577"/>
          <ac:spMkLst>
            <pc:docMk/>
            <pc:sldMk cId="391484142" sldId="1754"/>
            <ac:spMk id="11" creationId="{11E7C336-22CF-5292-61F1-CA276C3D4340}"/>
          </ac:spMkLst>
        </pc:spChg>
        <pc:spChg chg="add mod">
          <ac:chgData name="Fasel, Urban" userId="420b9aa3-f856-42b9-9915-ce181b11d1a0" providerId="ADAL" clId="{AC3A48B3-1579-4438-945D-2B9C32ECB642}" dt="2025-09-18T12:52:21.183" v="2418" actId="164"/>
          <ac:spMkLst>
            <pc:docMk/>
            <pc:sldMk cId="391484142" sldId="1754"/>
            <ac:spMk id="18" creationId="{1E5B82D7-9307-9C75-7AB1-43825F3B47C1}"/>
          </ac:spMkLst>
        </pc:spChg>
        <pc:spChg chg="add mod">
          <ac:chgData name="Fasel, Urban" userId="420b9aa3-f856-42b9-9915-ce181b11d1a0" providerId="ADAL" clId="{AC3A48B3-1579-4438-945D-2B9C32ECB642}" dt="2025-09-18T12:52:21.183" v="2418" actId="164"/>
          <ac:spMkLst>
            <pc:docMk/>
            <pc:sldMk cId="391484142" sldId="1754"/>
            <ac:spMk id="21" creationId="{A39694C5-94FD-530A-DC26-F93A41CDC27C}"/>
          </ac:spMkLst>
        </pc:spChg>
        <pc:spChg chg="add mod">
          <ac:chgData name="Fasel, Urban" userId="420b9aa3-f856-42b9-9915-ce181b11d1a0" providerId="ADAL" clId="{AC3A48B3-1579-4438-945D-2B9C32ECB642}" dt="2025-09-18T12:58:01.803" v="2578" actId="1038"/>
          <ac:spMkLst>
            <pc:docMk/>
            <pc:sldMk cId="391484142" sldId="1754"/>
            <ac:spMk id="23" creationId="{08255EC5-7C7A-85CD-46E4-92D68225B167}"/>
          </ac:spMkLst>
        </pc:spChg>
        <pc:spChg chg="add mod">
          <ac:chgData name="Fasel, Urban" userId="420b9aa3-f856-42b9-9915-ce181b11d1a0" providerId="ADAL" clId="{AC3A48B3-1579-4438-945D-2B9C32ECB642}" dt="2025-09-18T13:02:39.234" v="2706" actId="20577"/>
          <ac:spMkLst>
            <pc:docMk/>
            <pc:sldMk cId="391484142" sldId="1754"/>
            <ac:spMk id="25" creationId="{1EE324A4-DD30-64ED-A9C7-71439B50CBA5}"/>
          </ac:spMkLst>
        </pc:spChg>
        <pc:grpChg chg="add mod">
          <ac:chgData name="Fasel, Urban" userId="420b9aa3-f856-42b9-9915-ce181b11d1a0" providerId="ADAL" clId="{AC3A48B3-1579-4438-945D-2B9C32ECB642}" dt="2025-09-18T12:52:21.183" v="2418" actId="164"/>
          <ac:grpSpMkLst>
            <pc:docMk/>
            <pc:sldMk cId="391484142" sldId="1754"/>
            <ac:grpSpMk id="16" creationId="{5B1270AF-F38D-77AB-450F-6391007C8BB3}"/>
          </ac:grpSpMkLst>
        </pc:grpChg>
        <pc:grpChg chg="add mod ord">
          <ac:chgData name="Fasel, Urban" userId="420b9aa3-f856-42b9-9915-ce181b11d1a0" providerId="ADAL" clId="{AC3A48B3-1579-4438-945D-2B9C32ECB642}" dt="2025-09-18T12:55:22.841" v="2532" actId="164"/>
          <ac:grpSpMkLst>
            <pc:docMk/>
            <pc:sldMk cId="391484142" sldId="1754"/>
            <ac:grpSpMk id="22" creationId="{EA7DEA74-CE8F-B429-5882-5B0C70E26664}"/>
          </ac:grpSpMkLst>
        </pc:grpChg>
        <pc:grpChg chg="add mod ord">
          <ac:chgData name="Fasel, Urban" userId="420b9aa3-f856-42b9-9915-ce181b11d1a0" providerId="ADAL" clId="{AC3A48B3-1579-4438-945D-2B9C32ECB642}" dt="2025-09-18T13:01:51.323" v="2669" actId="1076"/>
          <ac:grpSpMkLst>
            <pc:docMk/>
            <pc:sldMk cId="391484142" sldId="1754"/>
            <ac:grpSpMk id="24" creationId="{463FD27B-45B0-A404-0E7D-FCAB069E1BC1}"/>
          </ac:grpSpMkLst>
        </pc:grpChg>
        <pc:graphicFrameChg chg="add del mod">
          <ac:chgData name="Fasel, Urban" userId="420b9aa3-f856-42b9-9915-ce181b11d1a0" providerId="ADAL" clId="{AC3A48B3-1579-4438-945D-2B9C32ECB642}" dt="2025-09-18T12:37:51.531" v="2096" actId="478"/>
          <ac:graphicFrameMkLst>
            <pc:docMk/>
            <pc:sldMk cId="391484142" sldId="1754"/>
            <ac:graphicFrameMk id="9" creationId="{4F0EC4BE-2AD9-6F8A-9C59-D5860EFC54B4}"/>
          </ac:graphicFrameMkLst>
        </pc:graphicFrameChg>
        <pc:graphicFrameChg chg="add del mod modGraphic">
          <ac:chgData name="Fasel, Urban" userId="420b9aa3-f856-42b9-9915-ce181b11d1a0" providerId="ADAL" clId="{AC3A48B3-1579-4438-945D-2B9C32ECB642}" dt="2025-09-18T12:46:37.068" v="2276" actId="478"/>
          <ac:graphicFrameMkLst>
            <pc:docMk/>
            <pc:sldMk cId="391484142" sldId="1754"/>
            <ac:graphicFrameMk id="12" creationId="{919E55E3-7475-A50A-E586-256B35000820}"/>
          </ac:graphicFrameMkLst>
        </pc:graphicFrameChg>
        <pc:picChg chg="add mod modCrop">
          <ac:chgData name="Fasel, Urban" userId="420b9aa3-f856-42b9-9915-ce181b11d1a0" providerId="ADAL" clId="{AC3A48B3-1579-4438-945D-2B9C32ECB642}" dt="2025-09-18T12:50:03.239" v="2365" actId="732"/>
          <ac:picMkLst>
            <pc:docMk/>
            <pc:sldMk cId="391484142" sldId="1754"/>
            <ac:picMk id="14" creationId="{4FF46DFB-5C92-5AB7-ED3F-75B84CE7BF80}"/>
          </ac:picMkLst>
        </pc:picChg>
        <pc:picChg chg="add mod modCrop">
          <ac:chgData name="Fasel, Urban" userId="420b9aa3-f856-42b9-9915-ce181b11d1a0" providerId="ADAL" clId="{AC3A48B3-1579-4438-945D-2B9C32ECB642}" dt="2025-09-18T12:49:17.430" v="2356" actId="1037"/>
          <ac:picMkLst>
            <pc:docMk/>
            <pc:sldMk cId="391484142" sldId="1754"/>
            <ac:picMk id="15" creationId="{F2B0942D-7B4A-C587-EBA6-53F9F15F8865}"/>
          </ac:picMkLst>
        </pc:picChg>
        <pc:picChg chg="add mod modCrop">
          <ac:chgData name="Fasel, Urban" userId="420b9aa3-f856-42b9-9915-ce181b11d1a0" providerId="ADAL" clId="{AC3A48B3-1579-4438-945D-2B9C32ECB642}" dt="2025-09-18T12:52:21.183" v="2418" actId="164"/>
          <ac:picMkLst>
            <pc:docMk/>
            <pc:sldMk cId="391484142" sldId="1754"/>
            <ac:picMk id="17" creationId="{2DCD6AF1-19A8-1E20-B1BD-299091217FDF}"/>
          </ac:picMkLst>
        </pc:picChg>
        <pc:picChg chg="add del mod modCrop">
          <ac:chgData name="Fasel, Urban" userId="420b9aa3-f856-42b9-9915-ce181b11d1a0" providerId="ADAL" clId="{AC3A48B3-1579-4438-945D-2B9C32ECB642}" dt="2025-09-18T12:51:12.015" v="2400" actId="478"/>
          <ac:picMkLst>
            <pc:docMk/>
            <pc:sldMk cId="391484142" sldId="1754"/>
            <ac:picMk id="19" creationId="{E124A219-338C-739D-A513-8085ED5044A7}"/>
          </ac:picMkLst>
        </pc:picChg>
        <pc:picChg chg="add mod modCrop">
          <ac:chgData name="Fasel, Urban" userId="420b9aa3-f856-42b9-9915-ce181b11d1a0" providerId="ADAL" clId="{AC3A48B3-1579-4438-945D-2B9C32ECB642}" dt="2025-09-18T12:52:21.183" v="2418" actId="164"/>
          <ac:picMkLst>
            <pc:docMk/>
            <pc:sldMk cId="391484142" sldId="1754"/>
            <ac:picMk id="20" creationId="{AFBA4510-D87D-E89A-931D-579E5B56FE32}"/>
          </ac:picMkLst>
        </pc:picChg>
        <pc:picChg chg="add del mod">
          <ac:chgData name="Fasel, Urban" userId="420b9aa3-f856-42b9-9915-ce181b11d1a0" providerId="ADAL" clId="{AC3A48B3-1579-4438-945D-2B9C32ECB642}" dt="2025-09-18T12:54:53.963" v="2517" actId="478"/>
          <ac:picMkLst>
            <pc:docMk/>
            <pc:sldMk cId="391484142" sldId="1754"/>
            <ac:picMk id="2050" creationId="{194C3F04-96BD-31AE-B872-B41D13E3CF24}"/>
          </ac:picMkLst>
        </pc:picChg>
        <pc:picChg chg="add mod">
          <ac:chgData name="Fasel, Urban" userId="420b9aa3-f856-42b9-9915-ce181b11d1a0" providerId="ADAL" clId="{AC3A48B3-1579-4438-945D-2B9C32ECB642}" dt="2025-09-18T13:02:51.514" v="2711" actId="1076"/>
          <ac:picMkLst>
            <pc:docMk/>
            <pc:sldMk cId="391484142" sldId="1754"/>
            <ac:picMk id="2053" creationId="{BC7079CC-7066-4C02-6D6D-C343F338B132}"/>
          </ac:picMkLst>
        </pc:picChg>
      </pc:sldChg>
      <pc:sldChg chg="addSp modSp add del mod modShow">
        <pc:chgData name="Fasel, Urban" userId="420b9aa3-f856-42b9-9915-ce181b11d1a0" providerId="ADAL" clId="{AC3A48B3-1579-4438-945D-2B9C32ECB642}" dt="2025-09-18T15:20:36.254" v="4517" actId="47"/>
        <pc:sldMkLst>
          <pc:docMk/>
          <pc:sldMk cId="3896907210" sldId="1755"/>
        </pc:sldMkLst>
        <pc:spChg chg="add mod">
          <ac:chgData name="Fasel, Urban" userId="420b9aa3-f856-42b9-9915-ce181b11d1a0" providerId="ADAL" clId="{AC3A48B3-1579-4438-945D-2B9C32ECB642}" dt="2025-09-18T13:03:49.323" v="2729" actId="207"/>
          <ac:spMkLst>
            <pc:docMk/>
            <pc:sldMk cId="3896907210" sldId="1755"/>
            <ac:spMk id="4" creationId="{B0FB7508-0AD1-686B-F6E3-A23290240161}"/>
          </ac:spMkLst>
        </pc:spChg>
        <pc:spChg chg="mod">
          <ac:chgData name="Fasel, Urban" userId="420b9aa3-f856-42b9-9915-ce181b11d1a0" providerId="ADAL" clId="{AC3A48B3-1579-4438-945D-2B9C32ECB642}" dt="2025-09-18T13:04:03.399" v="2732" actId="207"/>
          <ac:spMkLst>
            <pc:docMk/>
            <pc:sldMk cId="3896907210" sldId="1755"/>
            <ac:spMk id="10" creationId="{4E8223BA-03D0-585C-E5E1-56D038AEEC4A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1211587687" sldId="1756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1211587687" sldId="1756"/>
            <ac:spMk id="3" creationId="{45C1DB0B-3F59-FCC1-B76D-2EA118FA44E7}"/>
          </ac:spMkLst>
        </pc:spChg>
      </pc:sldChg>
      <pc:sldChg chg="addSp delSp modSp add mod">
        <pc:chgData name="Fasel, Urban" userId="420b9aa3-f856-42b9-9915-ce181b11d1a0" providerId="ADAL" clId="{AC3A48B3-1579-4438-945D-2B9C32ECB642}" dt="2025-09-18T13:09:41.895" v="2835" actId="20577"/>
        <pc:sldMkLst>
          <pc:docMk/>
          <pc:sldMk cId="2939308487" sldId="1756"/>
        </pc:sldMkLst>
        <pc:spChg chg="del">
          <ac:chgData name="Fasel, Urban" userId="420b9aa3-f856-42b9-9915-ce181b11d1a0" providerId="ADAL" clId="{AC3A48B3-1579-4438-945D-2B9C32ECB642}" dt="2025-09-18T13:09:35.280" v="2815" actId="478"/>
          <ac:spMkLst>
            <pc:docMk/>
            <pc:sldMk cId="2939308487" sldId="1756"/>
            <ac:spMk id="3" creationId="{45C1DB0B-3F59-FCC1-B76D-2EA118FA44E7}"/>
          </ac:spMkLst>
        </pc:spChg>
        <pc:spChg chg="add del mod">
          <ac:chgData name="Fasel, Urban" userId="420b9aa3-f856-42b9-9915-ce181b11d1a0" providerId="ADAL" clId="{AC3A48B3-1579-4438-945D-2B9C32ECB642}" dt="2025-09-18T13:09:37.191" v="2816" actId="478"/>
          <ac:spMkLst>
            <pc:docMk/>
            <pc:sldMk cId="2939308487" sldId="1756"/>
            <ac:spMk id="5" creationId="{99F61D0E-FA06-C13F-7FE5-5742907AD82B}"/>
          </ac:spMkLst>
        </pc:spChg>
        <pc:spChg chg="add mod">
          <ac:chgData name="Fasel, Urban" userId="420b9aa3-f856-42b9-9915-ce181b11d1a0" providerId="ADAL" clId="{AC3A48B3-1579-4438-945D-2B9C32ECB642}" dt="2025-09-18T13:09:41.895" v="2835" actId="20577"/>
          <ac:spMkLst>
            <pc:docMk/>
            <pc:sldMk cId="2939308487" sldId="1756"/>
            <ac:spMk id="7" creationId="{BD5BA3BA-FB0D-0F33-B1F3-6F6DAF8DE666}"/>
          </ac:spMkLst>
        </pc:spChg>
      </pc:sldChg>
      <pc:sldChg chg="addSp delSp modSp add del mod delAnim modAnim chgLayout modNotesTx">
        <pc:chgData name="Fasel, Urban" userId="420b9aa3-f856-42b9-9915-ce181b11d1a0" providerId="ADAL" clId="{AC3A48B3-1579-4438-945D-2B9C32ECB642}" dt="2025-09-18T13:08:12.802" v="2812" actId="47"/>
        <pc:sldMkLst>
          <pc:docMk/>
          <pc:sldMk cId="2948496366" sldId="1756"/>
        </pc:sldMkLst>
        <pc:spChg chg="add mod">
          <ac:chgData name="Fasel, Urban" userId="420b9aa3-f856-42b9-9915-ce181b11d1a0" providerId="ADAL" clId="{AC3A48B3-1579-4438-945D-2B9C32ECB642}" dt="2025-09-18T13:06:14.766" v="2785"/>
          <ac:spMkLst>
            <pc:docMk/>
            <pc:sldMk cId="2948496366" sldId="1756"/>
            <ac:spMk id="2" creationId="{5B36D35F-8318-4D4A-ABE4-06ED387E64CA}"/>
          </ac:spMkLst>
        </pc:spChg>
        <pc:spChg chg="del">
          <ac:chgData name="Fasel, Urban" userId="420b9aa3-f856-42b9-9915-ce181b11d1a0" providerId="ADAL" clId="{AC3A48B3-1579-4438-945D-2B9C32ECB642}" dt="2025-09-18T13:05:57.694" v="2776" actId="478"/>
          <ac:spMkLst>
            <pc:docMk/>
            <pc:sldMk cId="2948496366" sldId="1756"/>
            <ac:spMk id="3" creationId="{DB305373-0B1E-2360-DC6E-C50126E55D0B}"/>
          </ac:spMkLst>
        </pc:spChg>
        <pc:spChg chg="add mod">
          <ac:chgData name="Fasel, Urban" userId="420b9aa3-f856-42b9-9915-ce181b11d1a0" providerId="ADAL" clId="{AC3A48B3-1579-4438-945D-2B9C32ECB642}" dt="2025-09-18T13:06:14.766" v="2785"/>
          <ac:spMkLst>
            <pc:docMk/>
            <pc:sldMk cId="2948496366" sldId="1756"/>
            <ac:spMk id="4" creationId="{1754ED92-2E3C-6A00-DDE1-FAE308C46E4C}"/>
          </ac:spMkLst>
        </pc:spChg>
        <pc:spChg chg="del mod ord">
          <ac:chgData name="Fasel, Urban" userId="420b9aa3-f856-42b9-9915-ce181b11d1a0" providerId="ADAL" clId="{AC3A48B3-1579-4438-945D-2B9C32ECB642}" dt="2025-09-18T13:07:40.471" v="2800" actId="478"/>
          <ac:spMkLst>
            <pc:docMk/>
            <pc:sldMk cId="2948496366" sldId="1756"/>
            <ac:spMk id="8" creationId="{379956B0-BA14-9E4D-9EFA-231F3B8A16C4}"/>
          </ac:spMkLst>
        </pc:spChg>
        <pc:spChg chg="mod">
          <ac:chgData name="Fasel, Urban" userId="420b9aa3-f856-42b9-9915-ce181b11d1a0" providerId="ADAL" clId="{AC3A48B3-1579-4438-945D-2B9C32ECB642}" dt="2025-09-18T13:06:10.039" v="2782"/>
          <ac:spMkLst>
            <pc:docMk/>
            <pc:sldMk cId="2948496366" sldId="1756"/>
            <ac:spMk id="9" creationId="{10A5E399-6FAB-713E-BD88-469C1C0C3826}"/>
          </ac:spMkLst>
        </pc:spChg>
        <pc:spChg chg="add del mod">
          <ac:chgData name="Fasel, Urban" userId="420b9aa3-f856-42b9-9915-ce181b11d1a0" providerId="ADAL" clId="{AC3A48B3-1579-4438-945D-2B9C32ECB642}" dt="2025-09-18T13:06:15.273" v="2786" actId="478"/>
          <ac:spMkLst>
            <pc:docMk/>
            <pc:sldMk cId="2948496366" sldId="1756"/>
            <ac:spMk id="11" creationId="{C25A57B7-0222-A709-5570-2B647A922B62}"/>
          </ac:spMkLst>
        </pc:spChg>
        <pc:spChg chg="mod">
          <ac:chgData name="Fasel, Urban" userId="420b9aa3-f856-42b9-9915-ce181b11d1a0" providerId="ADAL" clId="{AC3A48B3-1579-4438-945D-2B9C32ECB642}" dt="2025-09-18T13:06:10.039" v="2782"/>
          <ac:spMkLst>
            <pc:docMk/>
            <pc:sldMk cId="2948496366" sldId="1756"/>
            <ac:spMk id="12" creationId="{BE58E10A-30F3-ABC3-5146-C54573DD0E33}"/>
          </ac:spMkLst>
        </pc:spChg>
        <pc:spChg chg="mod">
          <ac:chgData name="Fasel, Urban" userId="420b9aa3-f856-42b9-9915-ce181b11d1a0" providerId="ADAL" clId="{AC3A48B3-1579-4438-945D-2B9C32ECB642}" dt="2025-09-18T13:06:10.039" v="2782"/>
          <ac:spMkLst>
            <pc:docMk/>
            <pc:sldMk cId="2948496366" sldId="1756"/>
            <ac:spMk id="13" creationId="{EF4E060C-5D70-C07B-D63B-3EA983E101B0}"/>
          </ac:spMkLst>
        </pc:spChg>
        <pc:spChg chg="add mod">
          <ac:chgData name="Fasel, Urban" userId="420b9aa3-f856-42b9-9915-ce181b11d1a0" providerId="ADAL" clId="{AC3A48B3-1579-4438-945D-2B9C32ECB642}" dt="2025-09-18T13:06:28.731" v="2790"/>
          <ac:spMkLst>
            <pc:docMk/>
            <pc:sldMk cId="2948496366" sldId="1756"/>
            <ac:spMk id="19" creationId="{E0D305E9-1D76-D4FB-0997-34BE127D7586}"/>
          </ac:spMkLst>
        </pc:spChg>
        <pc:spChg chg="del">
          <ac:chgData name="Fasel, Urban" userId="420b9aa3-f856-42b9-9915-ce181b11d1a0" providerId="ADAL" clId="{AC3A48B3-1579-4438-945D-2B9C32ECB642}" dt="2025-09-18T13:06:01.313" v="2779" actId="478"/>
          <ac:spMkLst>
            <pc:docMk/>
            <pc:sldMk cId="2948496366" sldId="1756"/>
            <ac:spMk id="25" creationId="{144B4092-3C6E-BCD6-2F48-41635799E0C9}"/>
          </ac:spMkLst>
        </pc:spChg>
        <pc:spChg chg="mod">
          <ac:chgData name="Fasel, Urban" userId="420b9aa3-f856-42b9-9915-ce181b11d1a0" providerId="ADAL" clId="{AC3A48B3-1579-4438-945D-2B9C32ECB642}" dt="2025-09-18T13:06:24.206" v="2787"/>
          <ac:spMkLst>
            <pc:docMk/>
            <pc:sldMk cId="2948496366" sldId="1756"/>
            <ac:spMk id="29" creationId="{56C32C6A-137F-36CA-E746-A15172B12D93}"/>
          </ac:spMkLst>
        </pc:spChg>
        <pc:spChg chg="mod">
          <ac:chgData name="Fasel, Urban" userId="420b9aa3-f856-42b9-9915-ce181b11d1a0" providerId="ADAL" clId="{AC3A48B3-1579-4438-945D-2B9C32ECB642}" dt="2025-09-18T13:06:24.206" v="2787"/>
          <ac:spMkLst>
            <pc:docMk/>
            <pc:sldMk cId="2948496366" sldId="1756"/>
            <ac:spMk id="31" creationId="{E3BA3364-4C44-3FC7-F693-56D70A943181}"/>
          </ac:spMkLst>
        </pc:spChg>
        <pc:spChg chg="mod">
          <ac:chgData name="Fasel, Urban" userId="420b9aa3-f856-42b9-9915-ce181b11d1a0" providerId="ADAL" clId="{AC3A48B3-1579-4438-945D-2B9C32ECB642}" dt="2025-09-18T13:06:24.206" v="2787"/>
          <ac:spMkLst>
            <pc:docMk/>
            <pc:sldMk cId="2948496366" sldId="1756"/>
            <ac:spMk id="32" creationId="{FCFE9981-4152-1AC0-7256-4DA287BA2F46}"/>
          </ac:spMkLst>
        </pc:spChg>
        <pc:spChg chg="add del mod">
          <ac:chgData name="Fasel, Urban" userId="420b9aa3-f856-42b9-9915-ce181b11d1a0" providerId="ADAL" clId="{AC3A48B3-1579-4438-945D-2B9C32ECB642}" dt="2025-09-18T13:07:23.753" v="2798" actId="478"/>
          <ac:spMkLst>
            <pc:docMk/>
            <pc:sldMk cId="2948496366" sldId="1756"/>
            <ac:spMk id="34" creationId="{E4AE3475-59A6-A5B8-EDEF-F71E547CEF27}"/>
          </ac:spMkLst>
        </pc:spChg>
        <pc:spChg chg="add del mod">
          <ac:chgData name="Fasel, Urban" userId="420b9aa3-f856-42b9-9915-ce181b11d1a0" providerId="ADAL" clId="{AC3A48B3-1579-4438-945D-2B9C32ECB642}" dt="2025-09-18T13:07:32.420" v="2799" actId="6264"/>
          <ac:spMkLst>
            <pc:docMk/>
            <pc:sldMk cId="2948496366" sldId="1756"/>
            <ac:spMk id="35" creationId="{32C4AE4F-A117-20A8-C1C3-283E89E2DA20}"/>
          </ac:spMkLst>
        </pc:spChg>
        <pc:spChg chg="add del mod ord">
          <ac:chgData name="Fasel, Urban" userId="420b9aa3-f856-42b9-9915-ce181b11d1a0" providerId="ADAL" clId="{AC3A48B3-1579-4438-945D-2B9C32ECB642}" dt="2025-09-18T13:07:40.471" v="2800" actId="478"/>
          <ac:spMkLst>
            <pc:docMk/>
            <pc:sldMk cId="2948496366" sldId="1756"/>
            <ac:spMk id="36" creationId="{BEA922FA-99B6-2A7E-D46D-7025ADA543C2}"/>
          </ac:spMkLst>
        </pc:spChg>
        <pc:spChg chg="add del mod ord">
          <ac:chgData name="Fasel, Urban" userId="420b9aa3-f856-42b9-9915-ce181b11d1a0" providerId="ADAL" clId="{AC3A48B3-1579-4438-945D-2B9C32ECB642}" dt="2025-09-18T13:07:40.471" v="2800" actId="478"/>
          <ac:spMkLst>
            <pc:docMk/>
            <pc:sldMk cId="2948496366" sldId="1756"/>
            <ac:spMk id="37" creationId="{377046AB-36DC-A595-6B8A-1088E3EDF7BF}"/>
          </ac:spMkLst>
        </pc:spChg>
        <pc:spChg chg="add mod">
          <ac:chgData name="Fasel, Urban" userId="420b9aa3-f856-42b9-9915-ce181b11d1a0" providerId="ADAL" clId="{AC3A48B3-1579-4438-945D-2B9C32ECB642}" dt="2025-09-18T13:07:40.954" v="2801"/>
          <ac:spMkLst>
            <pc:docMk/>
            <pc:sldMk cId="2948496366" sldId="1756"/>
            <ac:spMk id="38" creationId="{17D553DF-8E6D-7CD9-112C-DC44E1FE652F}"/>
          </ac:spMkLst>
        </pc:spChg>
        <pc:spChg chg="add mod">
          <ac:chgData name="Fasel, Urban" userId="420b9aa3-f856-42b9-9915-ce181b11d1a0" providerId="ADAL" clId="{AC3A48B3-1579-4438-945D-2B9C32ECB642}" dt="2025-09-18T13:07:51.385" v="2803"/>
          <ac:spMkLst>
            <pc:docMk/>
            <pc:sldMk cId="2948496366" sldId="1756"/>
            <ac:spMk id="39" creationId="{83FFF926-A167-14A8-5332-9983B8FF4F35}"/>
          </ac:spMkLst>
        </pc:spChg>
        <pc:grpChg chg="add mod">
          <ac:chgData name="Fasel, Urban" userId="420b9aa3-f856-42b9-9915-ce181b11d1a0" providerId="ADAL" clId="{AC3A48B3-1579-4438-945D-2B9C32ECB642}" dt="2025-09-18T13:06:10.039" v="2782"/>
          <ac:grpSpMkLst>
            <pc:docMk/>
            <pc:sldMk cId="2948496366" sldId="1756"/>
            <ac:grpSpMk id="5" creationId="{AF4ACE52-736F-ABE0-7576-3995F854505C}"/>
          </ac:grpSpMkLst>
        </pc:grpChg>
        <pc:grpChg chg="mod">
          <ac:chgData name="Fasel, Urban" userId="420b9aa3-f856-42b9-9915-ce181b11d1a0" providerId="ADAL" clId="{AC3A48B3-1579-4438-945D-2B9C32ECB642}" dt="2025-09-18T13:06:10.039" v="2782"/>
          <ac:grpSpMkLst>
            <pc:docMk/>
            <pc:sldMk cId="2948496366" sldId="1756"/>
            <ac:grpSpMk id="6" creationId="{12B5604F-19F6-E1A9-F439-7986E22D5A53}"/>
          </ac:grpSpMkLst>
        </pc:grpChg>
        <pc:grpChg chg="del">
          <ac:chgData name="Fasel, Urban" userId="420b9aa3-f856-42b9-9915-ce181b11d1a0" providerId="ADAL" clId="{AC3A48B3-1579-4438-945D-2B9C32ECB642}" dt="2025-09-18T13:05:58.729" v="2777" actId="478"/>
          <ac:grpSpMkLst>
            <pc:docMk/>
            <pc:sldMk cId="2948496366" sldId="1756"/>
            <ac:grpSpMk id="24" creationId="{5EC222CE-B58A-4BC8-C20A-E044B2F8653D}"/>
          </ac:grpSpMkLst>
        </pc:grpChg>
        <pc:grpChg chg="add mod">
          <ac:chgData name="Fasel, Urban" userId="420b9aa3-f856-42b9-9915-ce181b11d1a0" providerId="ADAL" clId="{AC3A48B3-1579-4438-945D-2B9C32ECB642}" dt="2025-09-18T13:06:24.206" v="2787"/>
          <ac:grpSpMkLst>
            <pc:docMk/>
            <pc:sldMk cId="2948496366" sldId="1756"/>
            <ac:grpSpMk id="26" creationId="{98A4A2D8-751F-3C52-B4EF-34C6450C6545}"/>
          </ac:grpSpMkLst>
        </pc:grpChg>
        <pc:grpChg chg="mod">
          <ac:chgData name="Fasel, Urban" userId="420b9aa3-f856-42b9-9915-ce181b11d1a0" providerId="ADAL" clId="{AC3A48B3-1579-4438-945D-2B9C32ECB642}" dt="2025-09-18T13:06:24.206" v="2787"/>
          <ac:grpSpMkLst>
            <pc:docMk/>
            <pc:sldMk cId="2948496366" sldId="1756"/>
            <ac:grpSpMk id="27" creationId="{985A50A5-0FC8-D203-1494-2592AD219098}"/>
          </ac:grpSpMkLst>
        </pc:grpChg>
        <pc:picChg chg="mod">
          <ac:chgData name="Fasel, Urban" userId="420b9aa3-f856-42b9-9915-ce181b11d1a0" providerId="ADAL" clId="{AC3A48B3-1579-4438-945D-2B9C32ECB642}" dt="2025-09-18T13:06:10.039" v="2782"/>
          <ac:picMkLst>
            <pc:docMk/>
            <pc:sldMk cId="2948496366" sldId="1756"/>
            <ac:picMk id="10" creationId="{A620CFAB-2838-0DC6-ED22-14165C8B72DE}"/>
          </ac:picMkLst>
        </pc:picChg>
        <pc:picChg chg="mod">
          <ac:chgData name="Fasel, Urban" userId="420b9aa3-f856-42b9-9915-ce181b11d1a0" providerId="ADAL" clId="{AC3A48B3-1579-4438-945D-2B9C32ECB642}" dt="2025-09-18T13:06:24.206" v="2787"/>
          <ac:picMkLst>
            <pc:docMk/>
            <pc:sldMk cId="2948496366" sldId="1756"/>
            <ac:picMk id="30" creationId="{1DFD206B-5884-73BA-7ABA-9BF215432689}"/>
          </ac:picMkLst>
        </pc:picChg>
        <pc:picChg chg="add del">
          <ac:chgData name="Fasel, Urban" userId="420b9aa3-f856-42b9-9915-ce181b11d1a0" providerId="ADAL" clId="{AC3A48B3-1579-4438-945D-2B9C32ECB642}" dt="2025-09-18T13:06:30.592" v="2792" actId="478"/>
          <ac:picMkLst>
            <pc:docMk/>
            <pc:sldMk cId="2948496366" sldId="1756"/>
            <ac:picMk id="33" creationId="{858E0ECF-E7FB-542A-321F-8C0276A0D413}"/>
          </ac:picMkLst>
        </pc:picChg>
        <pc:picChg chg="del">
          <ac:chgData name="Fasel, Urban" userId="420b9aa3-f856-42b9-9915-ce181b11d1a0" providerId="ADAL" clId="{AC3A48B3-1579-4438-945D-2B9C32ECB642}" dt="2025-09-18T13:05:59.771" v="2778" actId="478"/>
          <ac:picMkLst>
            <pc:docMk/>
            <pc:sldMk cId="2948496366" sldId="1756"/>
            <ac:picMk id="2053" creationId="{118FDBCF-29AB-194E-ED9A-C3DEC258B98D}"/>
          </ac:picMkLst>
        </pc:picChg>
        <pc:cxnChg chg="mod">
          <ac:chgData name="Fasel, Urban" userId="420b9aa3-f856-42b9-9915-ce181b11d1a0" providerId="ADAL" clId="{AC3A48B3-1579-4438-945D-2B9C32ECB642}" dt="2025-09-18T13:06:10.039" v="2782"/>
          <ac:cxnSpMkLst>
            <pc:docMk/>
            <pc:sldMk cId="2948496366" sldId="1756"/>
            <ac:cxnSpMk id="7" creationId="{B87F394B-A576-A8FE-5ED2-46F736FF48AA}"/>
          </ac:cxnSpMkLst>
        </pc:cxnChg>
        <pc:cxnChg chg="mod">
          <ac:chgData name="Fasel, Urban" userId="420b9aa3-f856-42b9-9915-ce181b11d1a0" providerId="ADAL" clId="{AC3A48B3-1579-4438-945D-2B9C32ECB642}" dt="2025-09-18T13:06:24.206" v="2787"/>
          <ac:cxnSpMkLst>
            <pc:docMk/>
            <pc:sldMk cId="2948496366" sldId="1756"/>
            <ac:cxnSpMk id="28" creationId="{AC1B5F72-8DE3-2CB2-9D38-B37A6867D41E}"/>
          </ac:cxnSpMkLst>
        </pc:cxn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196139714" sldId="1757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196139714" sldId="1757"/>
            <ac:spMk id="3" creationId="{45C1DB0B-3F59-FCC1-B76D-2EA118FA44E7}"/>
          </ac:spMkLst>
        </pc:spChg>
      </pc:sldChg>
      <pc:sldChg chg="addSp delSp modSp add mod">
        <pc:chgData name="Fasel, Urban" userId="420b9aa3-f856-42b9-9915-ce181b11d1a0" providerId="ADAL" clId="{AC3A48B3-1579-4438-945D-2B9C32ECB642}" dt="2025-09-18T13:09:49.256" v="2838"/>
        <pc:sldMkLst>
          <pc:docMk/>
          <pc:sldMk cId="2689367964" sldId="1757"/>
        </pc:sldMkLst>
        <pc:spChg chg="del">
          <ac:chgData name="Fasel, Urban" userId="420b9aa3-f856-42b9-9915-ce181b11d1a0" providerId="ADAL" clId="{AC3A48B3-1579-4438-945D-2B9C32ECB642}" dt="2025-09-18T13:09:47.364" v="2836" actId="478"/>
          <ac:spMkLst>
            <pc:docMk/>
            <pc:sldMk cId="2689367964" sldId="1757"/>
            <ac:spMk id="3" creationId="{45C1DB0B-3F59-FCC1-B76D-2EA118FA44E7}"/>
          </ac:spMkLst>
        </pc:spChg>
        <pc:spChg chg="add del mod">
          <ac:chgData name="Fasel, Urban" userId="420b9aa3-f856-42b9-9915-ce181b11d1a0" providerId="ADAL" clId="{AC3A48B3-1579-4438-945D-2B9C32ECB642}" dt="2025-09-18T13:09:48.910" v="2837" actId="478"/>
          <ac:spMkLst>
            <pc:docMk/>
            <pc:sldMk cId="2689367964" sldId="1757"/>
            <ac:spMk id="6" creationId="{7AD992B7-9E87-A51B-B9A9-88404454A2FF}"/>
          </ac:spMkLst>
        </pc:spChg>
        <pc:spChg chg="add mod">
          <ac:chgData name="Fasel, Urban" userId="420b9aa3-f856-42b9-9915-ce181b11d1a0" providerId="ADAL" clId="{AC3A48B3-1579-4438-945D-2B9C32ECB642}" dt="2025-09-18T13:09:49.256" v="2838"/>
          <ac:spMkLst>
            <pc:docMk/>
            <pc:sldMk cId="2689367964" sldId="1757"/>
            <ac:spMk id="8" creationId="{BF4B6EA5-1DDD-345E-A1C1-544314E4AB9E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1982150653" sldId="1758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1982150653" sldId="1758"/>
            <ac:spMk id="3" creationId="{45C1DB0B-3F59-FCC1-B76D-2EA118FA44E7}"/>
          </ac:spMkLst>
        </pc:spChg>
      </pc:sldChg>
      <pc:sldChg chg="addSp delSp modSp add del mod modShow">
        <pc:chgData name="Fasel, Urban" userId="420b9aa3-f856-42b9-9915-ce181b11d1a0" providerId="ADAL" clId="{AC3A48B3-1579-4438-945D-2B9C32ECB642}" dt="2025-09-18T15:20:43.425" v="4519" actId="47"/>
        <pc:sldMkLst>
          <pc:docMk/>
          <pc:sldMk cId="3457386076" sldId="1758"/>
        </pc:sldMkLst>
        <pc:spChg chg="del">
          <ac:chgData name="Fasel, Urban" userId="420b9aa3-f856-42b9-9915-ce181b11d1a0" providerId="ADAL" clId="{AC3A48B3-1579-4438-945D-2B9C32ECB642}" dt="2025-09-18T13:10:54.227" v="2840" actId="478"/>
          <ac:spMkLst>
            <pc:docMk/>
            <pc:sldMk cId="3457386076" sldId="1758"/>
            <ac:spMk id="3" creationId="{45C1DB0B-3F59-FCC1-B76D-2EA118FA44E7}"/>
          </ac:spMkLst>
        </pc:spChg>
        <pc:spChg chg="add del mod">
          <ac:chgData name="Fasel, Urban" userId="420b9aa3-f856-42b9-9915-ce181b11d1a0" providerId="ADAL" clId="{AC3A48B3-1579-4438-945D-2B9C32ECB642}" dt="2025-09-18T13:10:56.722" v="2841" actId="478"/>
          <ac:spMkLst>
            <pc:docMk/>
            <pc:sldMk cId="3457386076" sldId="1758"/>
            <ac:spMk id="8" creationId="{DB030C09-265F-B5C4-806E-22DBB9EA6CE6}"/>
          </ac:spMkLst>
        </pc:spChg>
        <pc:spChg chg="add mod">
          <ac:chgData name="Fasel, Urban" userId="420b9aa3-f856-42b9-9915-ce181b11d1a0" providerId="ADAL" clId="{AC3A48B3-1579-4438-945D-2B9C32ECB642}" dt="2025-09-18T13:11:04.451" v="2844"/>
          <ac:spMkLst>
            <pc:docMk/>
            <pc:sldMk cId="3457386076" sldId="1758"/>
            <ac:spMk id="9" creationId="{2FFB7104-81EF-67B5-9B5C-0E2871E3B195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281501408" sldId="1759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281501408" sldId="1759"/>
            <ac:spMk id="3" creationId="{45C1DB0B-3F59-FCC1-B76D-2EA118FA44E7}"/>
          </ac:spMkLst>
        </pc:spChg>
      </pc:sldChg>
      <pc:sldChg chg="modSp add mod">
        <pc:chgData name="Fasel, Urban" userId="420b9aa3-f856-42b9-9915-ce181b11d1a0" providerId="ADAL" clId="{AC3A48B3-1579-4438-945D-2B9C32ECB642}" dt="2025-09-19T15:37:45.269" v="4597" actId="1076"/>
        <pc:sldMkLst>
          <pc:docMk/>
          <pc:sldMk cId="2394917732" sldId="1759"/>
        </pc:sldMkLst>
        <pc:spChg chg="mod">
          <ac:chgData name="Fasel, Urban" userId="420b9aa3-f856-42b9-9915-ce181b11d1a0" providerId="ADAL" clId="{AC3A48B3-1579-4438-945D-2B9C32ECB642}" dt="2025-09-19T15:37:39.391" v="4595" actId="20577"/>
          <ac:spMkLst>
            <pc:docMk/>
            <pc:sldMk cId="2394917732" sldId="1759"/>
            <ac:spMk id="2" creationId="{31CEFBF3-4F18-E650-CDEF-AD61AE948963}"/>
          </ac:spMkLst>
        </pc:spChg>
        <pc:spChg chg="mod">
          <ac:chgData name="Fasel, Urban" userId="420b9aa3-f856-42b9-9915-ce181b11d1a0" providerId="ADAL" clId="{AC3A48B3-1579-4438-945D-2B9C32ECB642}" dt="2025-09-19T15:37:45.269" v="4597" actId="1076"/>
          <ac:spMkLst>
            <pc:docMk/>
            <pc:sldMk cId="2394917732" sldId="1759"/>
            <ac:spMk id="7" creationId="{CC10531B-66A3-CDD6-8257-F21F8FD1B556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65009627" sldId="1760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65009627" sldId="1760"/>
            <ac:spMk id="3" creationId="{45C1DB0B-3F59-FCC1-B76D-2EA118FA44E7}"/>
          </ac:spMkLst>
        </pc:spChg>
      </pc:sldChg>
      <pc:sldChg chg="modSp add mod modAnim">
        <pc:chgData name="Fasel, Urban" userId="420b9aa3-f856-42b9-9915-ce181b11d1a0" providerId="ADAL" clId="{AC3A48B3-1579-4438-945D-2B9C32ECB642}" dt="2025-09-19T14:28:11.137" v="4561" actId="1036"/>
        <pc:sldMkLst>
          <pc:docMk/>
          <pc:sldMk cId="148842671" sldId="1760"/>
        </pc:sldMkLst>
        <pc:spChg chg="mod">
          <ac:chgData name="Fasel, Urban" userId="420b9aa3-f856-42b9-9915-ce181b11d1a0" providerId="ADAL" clId="{AC3A48B3-1579-4438-945D-2B9C32ECB642}" dt="2025-09-19T14:28:11.137" v="4561" actId="1036"/>
          <ac:spMkLst>
            <pc:docMk/>
            <pc:sldMk cId="148842671" sldId="1760"/>
            <ac:spMk id="2" creationId="{FC376EAD-652E-4074-41E4-416C4695CC23}"/>
          </ac:spMkLst>
        </pc:spChg>
        <pc:spChg chg="mod">
          <ac:chgData name="Fasel, Urban" userId="420b9aa3-f856-42b9-9915-ce181b11d1a0" providerId="ADAL" clId="{AC3A48B3-1579-4438-945D-2B9C32ECB642}" dt="2025-09-19T14:28:11.137" v="4561" actId="1036"/>
          <ac:spMkLst>
            <pc:docMk/>
            <pc:sldMk cId="148842671" sldId="1760"/>
            <ac:spMk id="3" creationId="{3EF1720A-7EE2-7DCD-5F82-64C6F596591D}"/>
          </ac:spMkLst>
        </pc:spChg>
        <pc:spChg chg="mod">
          <ac:chgData name="Fasel, Urban" userId="420b9aa3-f856-42b9-9915-ce181b11d1a0" providerId="ADAL" clId="{AC3A48B3-1579-4438-945D-2B9C32ECB642}" dt="2025-09-19T14:28:11.137" v="4561" actId="1036"/>
          <ac:spMkLst>
            <pc:docMk/>
            <pc:sldMk cId="148842671" sldId="1760"/>
            <ac:spMk id="4" creationId="{A2A1E598-282A-C3B7-88C6-5EF8CC41CC73}"/>
          </ac:spMkLst>
        </pc:spChg>
        <pc:spChg chg="mod">
          <ac:chgData name="Fasel, Urban" userId="420b9aa3-f856-42b9-9915-ce181b11d1a0" providerId="ADAL" clId="{AC3A48B3-1579-4438-945D-2B9C32ECB642}" dt="2025-09-19T14:28:11.137" v="4561" actId="1036"/>
          <ac:spMkLst>
            <pc:docMk/>
            <pc:sldMk cId="148842671" sldId="1760"/>
            <ac:spMk id="5" creationId="{866AD0B6-9D2A-35B0-1112-6C5284C101A0}"/>
          </ac:spMkLst>
        </pc:spChg>
        <pc:spChg chg="mod">
          <ac:chgData name="Fasel, Urban" userId="420b9aa3-f856-42b9-9915-ce181b11d1a0" providerId="ADAL" clId="{AC3A48B3-1579-4438-945D-2B9C32ECB642}" dt="2025-09-19T14:28:11.137" v="4561" actId="1036"/>
          <ac:spMkLst>
            <pc:docMk/>
            <pc:sldMk cId="148842671" sldId="1760"/>
            <ac:spMk id="6" creationId="{D3D5BEB9-7A77-384B-AFA1-E799DFF3E434}"/>
          </ac:spMkLst>
        </pc:spChg>
      </pc:sldChg>
      <pc:sldChg chg="add del">
        <pc:chgData name="Fasel, Urban" userId="420b9aa3-f856-42b9-9915-ce181b11d1a0" providerId="ADAL" clId="{AC3A48B3-1579-4438-945D-2B9C32ECB642}" dt="2025-09-18T13:54:19.333" v="3257" actId="2696"/>
        <pc:sldMkLst>
          <pc:docMk/>
          <pc:sldMk cId="939489343" sldId="1760"/>
        </pc:sldMkLst>
      </pc:sldChg>
      <pc:sldChg chg="add del mod modShow">
        <pc:chgData name="Fasel, Urban" userId="420b9aa3-f856-42b9-9915-ce181b11d1a0" providerId="ADAL" clId="{AC3A48B3-1579-4438-945D-2B9C32ECB642}" dt="2025-09-18T15:20:22.810" v="4514" actId="47"/>
        <pc:sldMkLst>
          <pc:docMk/>
          <pc:sldMk cId="1554895341" sldId="1761"/>
        </pc:sldMkLst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2939308487" sldId="1761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2939308487" sldId="1761"/>
            <ac:spMk id="3" creationId="{45C1DB0B-3F59-FCC1-B76D-2EA118FA44E7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2689367964" sldId="1762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2689367964" sldId="1762"/>
            <ac:spMk id="3" creationId="{45C1DB0B-3F59-FCC1-B76D-2EA118FA44E7}"/>
          </ac:spMkLst>
        </pc:spChg>
      </pc:sldChg>
      <pc:sldChg chg="addSp delSp modSp add mod">
        <pc:chgData name="Fasel, Urban" userId="420b9aa3-f856-42b9-9915-ce181b11d1a0" providerId="ADAL" clId="{AC3A48B3-1579-4438-945D-2B9C32ECB642}" dt="2025-09-18T13:50:29.831" v="3220" actId="166"/>
        <pc:sldMkLst>
          <pc:docMk/>
          <pc:sldMk cId="2736072119" sldId="1762"/>
        </pc:sldMkLst>
        <pc:spChg chg="ord">
          <ac:chgData name="Fasel, Urban" userId="420b9aa3-f856-42b9-9915-ce181b11d1a0" providerId="ADAL" clId="{AC3A48B3-1579-4438-945D-2B9C32ECB642}" dt="2025-09-18T13:45:19.352" v="3116" actId="167"/>
          <ac:spMkLst>
            <pc:docMk/>
            <pc:sldMk cId="2736072119" sldId="1762"/>
            <ac:spMk id="2" creationId="{109D03C0-C0F0-580E-522B-4A4288C49117}"/>
          </ac:spMkLst>
        </pc:spChg>
        <pc:spChg chg="del">
          <ac:chgData name="Fasel, Urban" userId="420b9aa3-f856-42b9-9915-ce181b11d1a0" providerId="ADAL" clId="{AC3A48B3-1579-4438-945D-2B9C32ECB642}" dt="2025-09-18T13:37:53.648" v="2930" actId="478"/>
          <ac:spMkLst>
            <pc:docMk/>
            <pc:sldMk cId="2736072119" sldId="1762"/>
            <ac:spMk id="5" creationId="{F50D62F8-A70B-116E-4E56-1C3AEB0795A0}"/>
          </ac:spMkLst>
        </pc:spChg>
        <pc:spChg chg="add mod">
          <ac:chgData name="Fasel, Urban" userId="420b9aa3-f856-42b9-9915-ce181b11d1a0" providerId="ADAL" clId="{AC3A48B3-1579-4438-945D-2B9C32ECB642}" dt="2025-09-18T13:50:29.831" v="3220" actId="166"/>
          <ac:spMkLst>
            <pc:docMk/>
            <pc:sldMk cId="2736072119" sldId="1762"/>
            <ac:spMk id="14" creationId="{F49F66FC-2C3F-6E41-316C-090406CE75A6}"/>
          </ac:spMkLst>
        </pc:spChg>
        <pc:spChg chg="add mod ord">
          <ac:chgData name="Fasel, Urban" userId="420b9aa3-f856-42b9-9915-ce181b11d1a0" providerId="ADAL" clId="{AC3A48B3-1579-4438-945D-2B9C32ECB642}" dt="2025-09-18T13:50:29.831" v="3220" actId="166"/>
          <ac:spMkLst>
            <pc:docMk/>
            <pc:sldMk cId="2736072119" sldId="1762"/>
            <ac:spMk id="15" creationId="{ADCCE857-AA43-5775-6BB7-83CA67F0B93C}"/>
          </ac:spMkLst>
        </pc:spChg>
        <pc:spChg chg="add mod">
          <ac:chgData name="Fasel, Urban" userId="420b9aa3-f856-42b9-9915-ce181b11d1a0" providerId="ADAL" clId="{AC3A48B3-1579-4438-945D-2B9C32ECB642}" dt="2025-09-18T13:50:29.831" v="3220" actId="166"/>
          <ac:spMkLst>
            <pc:docMk/>
            <pc:sldMk cId="2736072119" sldId="1762"/>
            <ac:spMk id="18" creationId="{3C81F9C1-A7BE-6868-D15B-9DAE3367175B}"/>
          </ac:spMkLst>
        </pc:spChg>
        <pc:spChg chg="mod">
          <ac:chgData name="Fasel, Urban" userId="420b9aa3-f856-42b9-9915-ce181b11d1a0" providerId="ADAL" clId="{AC3A48B3-1579-4438-945D-2B9C32ECB642}" dt="2025-09-18T13:50:12.133" v="3218"/>
          <ac:spMkLst>
            <pc:docMk/>
            <pc:sldMk cId="2736072119" sldId="1762"/>
            <ac:spMk id="20" creationId="{F53C4AB6-1C48-E4DB-ECBD-94D699B4BBCA}"/>
          </ac:spMkLst>
        </pc:spChg>
        <pc:spChg chg="mod">
          <ac:chgData name="Fasel, Urban" userId="420b9aa3-f856-42b9-9915-ce181b11d1a0" providerId="ADAL" clId="{AC3A48B3-1579-4438-945D-2B9C32ECB642}" dt="2025-09-18T13:50:12.133" v="3218"/>
          <ac:spMkLst>
            <pc:docMk/>
            <pc:sldMk cId="2736072119" sldId="1762"/>
            <ac:spMk id="25" creationId="{105C5879-2D46-3320-4A6A-425FA5DFEA37}"/>
          </ac:spMkLst>
        </pc:spChg>
        <pc:spChg chg="mod">
          <ac:chgData name="Fasel, Urban" userId="420b9aa3-f856-42b9-9915-ce181b11d1a0" providerId="ADAL" clId="{AC3A48B3-1579-4438-945D-2B9C32ECB642}" dt="2025-09-18T13:50:12.133" v="3218"/>
          <ac:spMkLst>
            <pc:docMk/>
            <pc:sldMk cId="2736072119" sldId="1762"/>
            <ac:spMk id="26" creationId="{30CA5CE0-D58D-76B0-43A7-003446E5233B}"/>
          </ac:spMkLst>
        </pc:spChg>
        <pc:grpChg chg="del">
          <ac:chgData name="Fasel, Urban" userId="420b9aa3-f856-42b9-9915-ce181b11d1a0" providerId="ADAL" clId="{AC3A48B3-1579-4438-945D-2B9C32ECB642}" dt="2025-09-18T13:50:11.763" v="3217" actId="478"/>
          <ac:grpSpMkLst>
            <pc:docMk/>
            <pc:sldMk cId="2736072119" sldId="1762"/>
            <ac:grpSpMk id="13" creationId="{BFF64118-6034-7D82-E96F-6C37048C83AC}"/>
          </ac:grpSpMkLst>
        </pc:grpChg>
        <pc:grpChg chg="add mod">
          <ac:chgData name="Fasel, Urban" userId="420b9aa3-f856-42b9-9915-ce181b11d1a0" providerId="ADAL" clId="{AC3A48B3-1579-4438-945D-2B9C32ECB642}" dt="2025-09-18T13:50:12.133" v="3218"/>
          <ac:grpSpMkLst>
            <pc:docMk/>
            <pc:sldMk cId="2736072119" sldId="1762"/>
            <ac:grpSpMk id="19" creationId="{3C1CEB8A-F8E3-FC77-BAD6-F833DBEBA40A}"/>
          </ac:grpSpMkLst>
        </pc:grpChg>
        <pc:grpChg chg="mod">
          <ac:chgData name="Fasel, Urban" userId="420b9aa3-f856-42b9-9915-ce181b11d1a0" providerId="ADAL" clId="{AC3A48B3-1579-4438-945D-2B9C32ECB642}" dt="2025-09-18T13:50:12.133" v="3218"/>
          <ac:grpSpMkLst>
            <pc:docMk/>
            <pc:sldMk cId="2736072119" sldId="1762"/>
            <ac:grpSpMk id="21" creationId="{52F7D509-22C7-D125-A412-832937235129}"/>
          </ac:grpSpMkLst>
        </pc:grpChg>
        <pc:picChg chg="add mod">
          <ac:chgData name="Fasel, Urban" userId="420b9aa3-f856-42b9-9915-ce181b11d1a0" providerId="ADAL" clId="{AC3A48B3-1579-4438-945D-2B9C32ECB642}" dt="2025-09-18T13:50:29.831" v="3220" actId="166"/>
          <ac:picMkLst>
            <pc:docMk/>
            <pc:sldMk cId="2736072119" sldId="1762"/>
            <ac:picMk id="17" creationId="{99725BA1-F850-55DD-C673-F051BB7018CF}"/>
          </ac:picMkLst>
        </pc:picChg>
        <pc:picChg chg="mod">
          <ac:chgData name="Fasel, Urban" userId="420b9aa3-f856-42b9-9915-ce181b11d1a0" providerId="ADAL" clId="{AC3A48B3-1579-4438-945D-2B9C32ECB642}" dt="2025-09-18T13:50:12.133" v="3218"/>
          <ac:picMkLst>
            <pc:docMk/>
            <pc:sldMk cId="2736072119" sldId="1762"/>
            <ac:picMk id="24" creationId="{6E8A5FB3-6F23-A570-5599-6D93E2CFF0BF}"/>
          </ac:picMkLst>
        </pc:picChg>
        <pc:picChg chg="mod">
          <ac:chgData name="Fasel, Urban" userId="420b9aa3-f856-42b9-9915-ce181b11d1a0" providerId="ADAL" clId="{AC3A48B3-1579-4438-945D-2B9C32ECB642}" dt="2025-09-18T13:50:12.133" v="3218"/>
          <ac:picMkLst>
            <pc:docMk/>
            <pc:sldMk cId="2736072119" sldId="1762"/>
            <ac:picMk id="27" creationId="{CCC1DEE3-7E19-23FE-2757-7EE7B57D1CD7}"/>
          </ac:picMkLst>
        </pc:pic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2481852347" sldId="1763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2481852347" sldId="1763"/>
            <ac:spMk id="3" creationId="{45C1DB0B-3F59-FCC1-B76D-2EA118FA44E7}"/>
          </ac:spMkLst>
        </pc:spChg>
      </pc:sldChg>
      <pc:sldChg chg="addSp delSp modSp add mod ord">
        <pc:chgData name="Fasel, Urban" userId="420b9aa3-f856-42b9-9915-ce181b11d1a0" providerId="ADAL" clId="{AC3A48B3-1579-4438-945D-2B9C32ECB642}" dt="2025-09-18T13:50:33.417" v="3222"/>
        <pc:sldMkLst>
          <pc:docMk/>
          <pc:sldMk cId="3824598844" sldId="1763"/>
        </pc:sldMkLst>
        <pc:spChg chg="del">
          <ac:chgData name="Fasel, Urban" userId="420b9aa3-f856-42b9-9915-ce181b11d1a0" providerId="ADAL" clId="{AC3A48B3-1579-4438-945D-2B9C32ECB642}" dt="2025-09-18T13:46:31.495" v="3148" actId="478"/>
          <ac:spMkLst>
            <pc:docMk/>
            <pc:sldMk cId="3824598844" sldId="1763"/>
            <ac:spMk id="14" creationId="{502BD8D5-C584-AC50-3179-CB166C755D5B}"/>
          </ac:spMkLst>
        </pc:spChg>
        <pc:spChg chg="del">
          <ac:chgData name="Fasel, Urban" userId="420b9aa3-f856-42b9-9915-ce181b11d1a0" providerId="ADAL" clId="{AC3A48B3-1579-4438-945D-2B9C32ECB642}" dt="2025-09-18T13:46:31.495" v="3148" actId="478"/>
          <ac:spMkLst>
            <pc:docMk/>
            <pc:sldMk cId="3824598844" sldId="1763"/>
            <ac:spMk id="15" creationId="{F4A442B3-58B0-B0E3-3D61-E2DFB8F29069}"/>
          </ac:spMkLst>
        </pc:spChg>
        <pc:spChg chg="mod">
          <ac:chgData name="Fasel, Urban" userId="420b9aa3-f856-42b9-9915-ce181b11d1a0" providerId="ADAL" clId="{AC3A48B3-1579-4438-945D-2B9C32ECB642}" dt="2025-09-18T13:50:33.417" v="3222"/>
          <ac:spMkLst>
            <pc:docMk/>
            <pc:sldMk cId="3824598844" sldId="1763"/>
            <ac:spMk id="18" creationId="{27DB9EA7-EBFA-A8DF-A1BA-E727CB53ECA8}"/>
          </ac:spMkLst>
        </pc:spChg>
        <pc:spChg chg="mod">
          <ac:chgData name="Fasel, Urban" userId="420b9aa3-f856-42b9-9915-ce181b11d1a0" providerId="ADAL" clId="{AC3A48B3-1579-4438-945D-2B9C32ECB642}" dt="2025-09-18T13:50:33.417" v="3222"/>
          <ac:spMkLst>
            <pc:docMk/>
            <pc:sldMk cId="3824598844" sldId="1763"/>
            <ac:spMk id="21" creationId="{C1B86964-9EFA-5215-925E-B52D1EE33B1C}"/>
          </ac:spMkLst>
        </pc:spChg>
        <pc:spChg chg="mod">
          <ac:chgData name="Fasel, Urban" userId="420b9aa3-f856-42b9-9915-ce181b11d1a0" providerId="ADAL" clId="{AC3A48B3-1579-4438-945D-2B9C32ECB642}" dt="2025-09-18T13:50:33.417" v="3222"/>
          <ac:spMkLst>
            <pc:docMk/>
            <pc:sldMk cId="3824598844" sldId="1763"/>
            <ac:spMk id="24" creationId="{024DE659-64B6-210A-6858-470C19BF234D}"/>
          </ac:spMkLst>
        </pc:spChg>
        <pc:grpChg chg="add mod">
          <ac:chgData name="Fasel, Urban" userId="420b9aa3-f856-42b9-9915-ce181b11d1a0" providerId="ADAL" clId="{AC3A48B3-1579-4438-945D-2B9C32ECB642}" dt="2025-09-18T13:50:33.417" v="3222"/>
          <ac:grpSpMkLst>
            <pc:docMk/>
            <pc:sldMk cId="3824598844" sldId="1763"/>
            <ac:grpSpMk id="5" creationId="{017039B1-9780-04A0-74B4-EA2E3B2C2184}"/>
          </ac:grpSpMkLst>
        </pc:grpChg>
        <pc:grpChg chg="del">
          <ac:chgData name="Fasel, Urban" userId="420b9aa3-f856-42b9-9915-ce181b11d1a0" providerId="ADAL" clId="{AC3A48B3-1579-4438-945D-2B9C32ECB642}" dt="2025-09-18T13:50:33.090" v="3221" actId="478"/>
          <ac:grpSpMkLst>
            <pc:docMk/>
            <pc:sldMk cId="3824598844" sldId="1763"/>
            <ac:grpSpMk id="13" creationId="{FCB60C6A-2119-EB74-3BB7-0785B07398AE}"/>
          </ac:grpSpMkLst>
        </pc:grpChg>
        <pc:grpChg chg="mod">
          <ac:chgData name="Fasel, Urban" userId="420b9aa3-f856-42b9-9915-ce181b11d1a0" providerId="ADAL" clId="{AC3A48B3-1579-4438-945D-2B9C32ECB642}" dt="2025-09-18T13:50:33.417" v="3222"/>
          <ac:grpSpMkLst>
            <pc:docMk/>
            <pc:sldMk cId="3824598844" sldId="1763"/>
            <ac:grpSpMk id="19" creationId="{AB72358C-6040-29A2-9A9D-32B61C360486}"/>
          </ac:grpSpMkLst>
        </pc:grpChg>
        <pc:picChg chg="del">
          <ac:chgData name="Fasel, Urban" userId="420b9aa3-f856-42b9-9915-ce181b11d1a0" providerId="ADAL" clId="{AC3A48B3-1579-4438-945D-2B9C32ECB642}" dt="2025-09-18T13:46:31.495" v="3148" actId="478"/>
          <ac:picMkLst>
            <pc:docMk/>
            <pc:sldMk cId="3824598844" sldId="1763"/>
            <ac:picMk id="17" creationId="{31D2A5EC-44CF-7E5A-A496-036107F65335}"/>
          </ac:picMkLst>
        </pc:picChg>
        <pc:picChg chg="mod">
          <ac:chgData name="Fasel, Urban" userId="420b9aa3-f856-42b9-9915-ce181b11d1a0" providerId="ADAL" clId="{AC3A48B3-1579-4438-945D-2B9C32ECB642}" dt="2025-09-18T13:50:33.417" v="3222"/>
          <ac:picMkLst>
            <pc:docMk/>
            <pc:sldMk cId="3824598844" sldId="1763"/>
            <ac:picMk id="20" creationId="{87525066-BEDB-0B41-741E-6522E6B3B7D2}"/>
          </ac:picMkLst>
        </pc:picChg>
        <pc:picChg chg="mod">
          <ac:chgData name="Fasel, Urban" userId="420b9aa3-f856-42b9-9915-ce181b11d1a0" providerId="ADAL" clId="{AC3A48B3-1579-4438-945D-2B9C32ECB642}" dt="2025-09-18T13:50:33.417" v="3222"/>
          <ac:picMkLst>
            <pc:docMk/>
            <pc:sldMk cId="3824598844" sldId="1763"/>
            <ac:picMk id="25" creationId="{FD15ADC6-521B-F8A2-4854-3088CAB0F6E9}"/>
          </ac:picMkLst>
        </pc:picChg>
      </pc:sldChg>
      <pc:sldChg chg="addSp modSp add del mod modShow">
        <pc:chgData name="Fasel, Urban" userId="420b9aa3-f856-42b9-9915-ce181b11d1a0" providerId="ADAL" clId="{AC3A48B3-1579-4438-945D-2B9C32ECB642}" dt="2025-09-18T15:20:36.254" v="4517" actId="47"/>
        <pc:sldMkLst>
          <pc:docMk/>
          <pc:sldMk cId="467009997" sldId="1764"/>
        </pc:sldMkLst>
        <pc:spChg chg="add mod">
          <ac:chgData name="Fasel, Urban" userId="420b9aa3-f856-42b9-9915-ce181b11d1a0" providerId="ADAL" clId="{AC3A48B3-1579-4438-945D-2B9C32ECB642}" dt="2025-09-18T13:56:50.639" v="3389" actId="1035"/>
          <ac:spMkLst>
            <pc:docMk/>
            <pc:sldMk cId="467009997" sldId="1764"/>
            <ac:spMk id="4" creationId="{35625D26-4946-075B-D1D1-217A9D28E448}"/>
          </ac:spMkLst>
        </pc:spChg>
        <pc:spChg chg="mod">
          <ac:chgData name="Fasel, Urban" userId="420b9aa3-f856-42b9-9915-ce181b11d1a0" providerId="ADAL" clId="{AC3A48B3-1579-4438-945D-2B9C32ECB642}" dt="2025-09-18T13:59:55.022" v="3397" actId="207"/>
          <ac:spMkLst>
            <pc:docMk/>
            <pc:sldMk cId="467009997" sldId="1764"/>
            <ac:spMk id="10" creationId="{AEC9E273-3B56-A8B1-1F17-66509F00B4C4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3457386076" sldId="1764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3457386076" sldId="1764"/>
            <ac:spMk id="3" creationId="{45C1DB0B-3F59-FCC1-B76D-2EA118FA44E7}"/>
          </ac:spMkLst>
        </pc:spChg>
      </pc:sldChg>
      <pc:sldChg chg="delSp modSp add del mod modShow">
        <pc:chgData name="Fasel, Urban" userId="420b9aa3-f856-42b9-9915-ce181b11d1a0" providerId="ADAL" clId="{AC3A48B3-1579-4438-945D-2B9C32ECB642}" dt="2025-09-18T15:20:49.354" v="4520" actId="47"/>
        <pc:sldMkLst>
          <pc:docMk/>
          <pc:sldMk cId="2861346324" sldId="1765"/>
        </pc:sldMkLst>
        <pc:spChg chg="del">
          <ac:chgData name="Fasel, Urban" userId="420b9aa3-f856-42b9-9915-ce181b11d1a0" providerId="ADAL" clId="{AC3A48B3-1579-4438-945D-2B9C32ECB642}" dt="2025-09-18T13:58:29.140" v="3393" actId="478"/>
          <ac:spMkLst>
            <pc:docMk/>
            <pc:sldMk cId="2861346324" sldId="1765"/>
            <ac:spMk id="4" creationId="{95EF010B-71E5-9257-7AE7-016E31E48C42}"/>
          </ac:spMkLst>
        </pc:spChg>
        <pc:spChg chg="mod">
          <ac:chgData name="Fasel, Urban" userId="420b9aa3-f856-42b9-9915-ce181b11d1a0" providerId="ADAL" clId="{AC3A48B3-1579-4438-945D-2B9C32ECB642}" dt="2025-09-18T13:58:33.659" v="3394" actId="207"/>
          <ac:spMkLst>
            <pc:docMk/>
            <pc:sldMk cId="2861346324" sldId="1765"/>
            <ac:spMk id="10" creationId="{98106F6F-0876-375A-D584-FF1129DAFA87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4293400843" sldId="1765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4293400843" sldId="1765"/>
            <ac:spMk id="3" creationId="{45C1DB0B-3F59-FCC1-B76D-2EA118FA44E7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3826961660" sldId="1766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3826961660" sldId="1766"/>
            <ac:spMk id="3" creationId="{45C1DB0B-3F59-FCC1-B76D-2EA118FA44E7}"/>
          </ac:spMkLst>
        </pc:spChg>
      </pc:sldChg>
      <pc:sldChg chg="modSp add del mod modShow">
        <pc:chgData name="Fasel, Urban" userId="420b9aa3-f856-42b9-9915-ce181b11d1a0" providerId="ADAL" clId="{AC3A48B3-1579-4438-945D-2B9C32ECB642}" dt="2025-09-18T15:20:49.354" v="4520" actId="47"/>
        <pc:sldMkLst>
          <pc:docMk/>
          <pc:sldMk cId="4225386223" sldId="1766"/>
        </pc:sldMkLst>
        <pc:spChg chg="mod">
          <ac:chgData name="Fasel, Urban" userId="420b9aa3-f856-42b9-9915-ce181b11d1a0" providerId="ADAL" clId="{AC3A48B3-1579-4438-945D-2B9C32ECB642}" dt="2025-09-18T14:00:11.818" v="3400" actId="207"/>
          <ac:spMkLst>
            <pc:docMk/>
            <pc:sldMk cId="4225386223" sldId="1766"/>
            <ac:spMk id="10" creationId="{CE2BC5BD-FD6F-B4CC-1FF5-A9E179671753}"/>
          </ac:spMkLst>
        </pc:spChg>
      </pc:sldChg>
      <pc:sldChg chg="modSp add del mod">
        <pc:chgData name="Fasel, Urban" userId="420b9aa3-f856-42b9-9915-ce181b11d1a0" providerId="ADAL" clId="{AC3A48B3-1579-4438-945D-2B9C32ECB642}" dt="2025-09-18T13:05:25.656" v="2772"/>
        <pc:sldMkLst>
          <pc:docMk/>
          <pc:sldMk cId="2852617475" sldId="1767"/>
        </pc:sldMkLst>
        <pc:spChg chg="mod">
          <ac:chgData name="Fasel, Urban" userId="420b9aa3-f856-42b9-9915-ce181b11d1a0" providerId="ADAL" clId="{AC3A48B3-1579-4438-945D-2B9C32ECB642}" dt="2025-09-18T13:05:25.656" v="2772"/>
          <ac:spMkLst>
            <pc:docMk/>
            <pc:sldMk cId="2852617475" sldId="1767"/>
            <ac:spMk id="3" creationId="{45C1DB0B-3F59-FCC1-B76D-2EA118FA44E7}"/>
          </ac:spMkLst>
        </pc:spChg>
      </pc:sldChg>
      <pc:sldChg chg="modSp add mod modAnim">
        <pc:chgData name="Fasel, Urban" userId="420b9aa3-f856-42b9-9915-ce181b11d1a0" providerId="ADAL" clId="{AC3A48B3-1579-4438-945D-2B9C32ECB642}" dt="2025-09-18T15:06:10.557" v="4510" actId="20577"/>
        <pc:sldMkLst>
          <pc:docMk/>
          <pc:sldMk cId="3116487206" sldId="1767"/>
        </pc:sldMkLst>
        <pc:spChg chg="mod">
          <ac:chgData name="Fasel, Urban" userId="420b9aa3-f856-42b9-9915-ce181b11d1a0" providerId="ADAL" clId="{AC3A48B3-1579-4438-945D-2B9C32ECB642}" dt="2025-09-18T14:11:13.351" v="3463" actId="14100"/>
          <ac:spMkLst>
            <pc:docMk/>
            <pc:sldMk cId="3116487206" sldId="1767"/>
            <ac:spMk id="2" creationId="{2F75A150-520A-DD3A-73DE-1C6A03191535}"/>
          </ac:spMkLst>
        </pc:spChg>
        <pc:spChg chg="mod">
          <ac:chgData name="Fasel, Urban" userId="420b9aa3-f856-42b9-9915-ce181b11d1a0" providerId="ADAL" clId="{AC3A48B3-1579-4438-945D-2B9C32ECB642}" dt="2025-09-18T14:11:18.292" v="3464" actId="14100"/>
          <ac:spMkLst>
            <pc:docMk/>
            <pc:sldMk cId="3116487206" sldId="1767"/>
            <ac:spMk id="3" creationId="{406036AD-47B1-4EB5-C6DD-77944B82A902}"/>
          </ac:spMkLst>
        </pc:spChg>
        <pc:spChg chg="mod">
          <ac:chgData name="Fasel, Urban" userId="420b9aa3-f856-42b9-9915-ce181b11d1a0" providerId="ADAL" clId="{AC3A48B3-1579-4438-945D-2B9C32ECB642}" dt="2025-09-18T14:10:57.695" v="3461" actId="1035"/>
          <ac:spMkLst>
            <pc:docMk/>
            <pc:sldMk cId="3116487206" sldId="1767"/>
            <ac:spMk id="5" creationId="{CB42A7CC-A216-35D4-1FCB-7B9024BA6B6B}"/>
          </ac:spMkLst>
        </pc:spChg>
        <pc:spChg chg="mod">
          <ac:chgData name="Fasel, Urban" userId="420b9aa3-f856-42b9-9915-ce181b11d1a0" providerId="ADAL" clId="{AC3A48B3-1579-4438-945D-2B9C32ECB642}" dt="2025-09-18T14:11:32.706" v="3470" actId="1076"/>
          <ac:spMkLst>
            <pc:docMk/>
            <pc:sldMk cId="3116487206" sldId="1767"/>
            <ac:spMk id="6" creationId="{15FD62BD-1A37-CA2A-5B20-F25BA41919AC}"/>
          </ac:spMkLst>
        </pc:spChg>
        <pc:spChg chg="mod">
          <ac:chgData name="Fasel, Urban" userId="420b9aa3-f856-42b9-9915-ce181b11d1a0" providerId="ADAL" clId="{AC3A48B3-1579-4438-945D-2B9C32ECB642}" dt="2025-09-18T15:06:10.557" v="4510" actId="20577"/>
          <ac:spMkLst>
            <pc:docMk/>
            <pc:sldMk cId="3116487206" sldId="1767"/>
            <ac:spMk id="10" creationId="{DD7F2F3C-0BC9-A558-C3BA-42277B55249E}"/>
          </ac:spMkLst>
        </pc:spChg>
      </pc:sldChg>
      <pc:sldChg chg="addSp modSp add mod">
        <pc:chgData name="Fasel, Urban" userId="420b9aa3-f856-42b9-9915-ce181b11d1a0" providerId="ADAL" clId="{AC3A48B3-1579-4438-945D-2B9C32ECB642}" dt="2025-09-18T14:12:33.879" v="3478" actId="207"/>
        <pc:sldMkLst>
          <pc:docMk/>
          <pc:sldMk cId="2006708668" sldId="1768"/>
        </pc:sldMkLst>
        <pc:spChg chg="add mod">
          <ac:chgData name="Fasel, Urban" userId="420b9aa3-f856-42b9-9915-ce181b11d1a0" providerId="ADAL" clId="{AC3A48B3-1579-4438-945D-2B9C32ECB642}" dt="2025-09-18T14:12:27.251" v="3477" actId="1076"/>
          <ac:spMkLst>
            <pc:docMk/>
            <pc:sldMk cId="2006708668" sldId="1768"/>
            <ac:spMk id="4" creationId="{F54FDA1A-9E85-25AE-A1EC-4771D3DE180D}"/>
          </ac:spMkLst>
        </pc:spChg>
        <pc:spChg chg="mod">
          <ac:chgData name="Fasel, Urban" userId="420b9aa3-f856-42b9-9915-ce181b11d1a0" providerId="ADAL" clId="{AC3A48B3-1579-4438-945D-2B9C32ECB642}" dt="2025-09-18T14:12:33.879" v="3478" actId="207"/>
          <ac:spMkLst>
            <pc:docMk/>
            <pc:sldMk cId="2006708668" sldId="1768"/>
            <ac:spMk id="10" creationId="{B42C94EA-11AD-BFCD-9092-0A985512D688}"/>
          </ac:spMkLst>
        </pc:spChg>
      </pc:sldChg>
      <pc:sldChg chg="modSp add">
        <pc:chgData name="Fasel, Urban" userId="420b9aa3-f856-42b9-9915-ce181b11d1a0" providerId="ADAL" clId="{AC3A48B3-1579-4438-945D-2B9C32ECB642}" dt="2025-09-18T14:13:11.658" v="3482" actId="207"/>
        <pc:sldMkLst>
          <pc:docMk/>
          <pc:sldMk cId="3350366190" sldId="1769"/>
        </pc:sldMkLst>
        <pc:spChg chg="mod">
          <ac:chgData name="Fasel, Urban" userId="420b9aa3-f856-42b9-9915-ce181b11d1a0" providerId="ADAL" clId="{AC3A48B3-1579-4438-945D-2B9C32ECB642}" dt="2025-09-18T14:13:11.658" v="3482" actId="207"/>
          <ac:spMkLst>
            <pc:docMk/>
            <pc:sldMk cId="3350366190" sldId="1769"/>
            <ac:spMk id="10" creationId="{53BE4D04-C00A-DF6E-BDE2-5D1C297369F9}"/>
          </ac:spMkLst>
        </pc:spChg>
      </pc:sldChg>
      <pc:sldChg chg="modSp add del mod modShow">
        <pc:chgData name="Fasel, Urban" userId="420b9aa3-f856-42b9-9915-ce181b11d1a0" providerId="ADAL" clId="{AC3A48B3-1579-4438-945D-2B9C32ECB642}" dt="2025-09-18T15:20:57.491" v="4522" actId="47"/>
        <pc:sldMkLst>
          <pc:docMk/>
          <pc:sldMk cId="1675997744" sldId="1770"/>
        </pc:sldMkLst>
        <pc:spChg chg="mod">
          <ac:chgData name="Fasel, Urban" userId="420b9aa3-f856-42b9-9915-ce181b11d1a0" providerId="ADAL" clId="{AC3A48B3-1579-4438-945D-2B9C32ECB642}" dt="2025-09-18T14:16:03.981" v="3536" actId="20577"/>
          <ac:spMkLst>
            <pc:docMk/>
            <pc:sldMk cId="1675997744" sldId="1770"/>
            <ac:spMk id="3" creationId="{45C1DB0B-3F59-FCC1-B76D-2EA118FA44E7}"/>
          </ac:spMkLst>
        </pc:spChg>
      </pc:sldChg>
      <pc:sldChg chg="add">
        <pc:chgData name="Fasel, Urban" userId="420b9aa3-f856-42b9-9915-ce181b11d1a0" providerId="ADAL" clId="{AC3A48B3-1579-4438-945D-2B9C32ECB642}" dt="2025-09-18T14:14:24.088" v="3483"/>
        <pc:sldMkLst>
          <pc:docMk/>
          <pc:sldMk cId="3301420928" sldId="1771"/>
        </pc:sldMkLst>
      </pc:sldChg>
      <pc:sldChg chg="modSp add mod">
        <pc:chgData name="Fasel, Urban" userId="420b9aa3-f856-42b9-9915-ce181b11d1a0" providerId="ADAL" clId="{AC3A48B3-1579-4438-945D-2B9C32ECB642}" dt="2025-09-18T14:30:37.658" v="4044" actId="1038"/>
        <pc:sldMkLst>
          <pc:docMk/>
          <pc:sldMk cId="817163376" sldId="1772"/>
        </pc:sldMkLst>
        <pc:spChg chg="mod">
          <ac:chgData name="Fasel, Urban" userId="420b9aa3-f856-42b9-9915-ce181b11d1a0" providerId="ADAL" clId="{AC3A48B3-1579-4438-945D-2B9C32ECB642}" dt="2025-09-18T14:30:14.990" v="4034"/>
          <ac:spMkLst>
            <pc:docMk/>
            <pc:sldMk cId="817163376" sldId="1772"/>
            <ac:spMk id="9" creationId="{38984E50-D76F-4CDD-C800-77056101342E}"/>
          </ac:spMkLst>
        </pc:spChg>
        <pc:spChg chg="mod">
          <ac:chgData name="Fasel, Urban" userId="420b9aa3-f856-42b9-9915-ce181b11d1a0" providerId="ADAL" clId="{AC3A48B3-1579-4438-945D-2B9C32ECB642}" dt="2025-09-18T14:30:37.658" v="4044" actId="1038"/>
          <ac:spMkLst>
            <pc:docMk/>
            <pc:sldMk cId="817163376" sldId="1772"/>
            <ac:spMk id="16" creationId="{0F8E6B3F-3B01-20FB-44D9-1D27799B5D62}"/>
          </ac:spMkLst>
        </pc:spChg>
      </pc:sldChg>
      <pc:sldChg chg="modSp add mod">
        <pc:chgData name="Fasel, Urban" userId="420b9aa3-f856-42b9-9915-ce181b11d1a0" providerId="ADAL" clId="{AC3A48B3-1579-4438-945D-2B9C32ECB642}" dt="2025-09-19T15:47:40.284" v="4687" actId="20577"/>
        <pc:sldMkLst>
          <pc:docMk/>
          <pc:sldMk cId="793881670" sldId="1773"/>
        </pc:sldMkLst>
        <pc:spChg chg="mod">
          <ac:chgData name="Fasel, Urban" userId="420b9aa3-f856-42b9-9915-ce181b11d1a0" providerId="ADAL" clId="{AC3A48B3-1579-4438-945D-2B9C32ECB642}" dt="2025-09-19T15:47:40.284" v="4687" actId="20577"/>
          <ac:spMkLst>
            <pc:docMk/>
            <pc:sldMk cId="793881670" sldId="1773"/>
            <ac:spMk id="2" creationId="{31CEFBF3-4F18-E650-CDEF-AD61AE948963}"/>
          </ac:spMkLst>
        </pc:spChg>
        <pc:spChg chg="mod">
          <ac:chgData name="Fasel, Urban" userId="420b9aa3-f856-42b9-9915-ce181b11d1a0" providerId="ADAL" clId="{AC3A48B3-1579-4438-945D-2B9C32ECB642}" dt="2025-09-19T15:46:34.048" v="4632" actId="6549"/>
          <ac:spMkLst>
            <pc:docMk/>
            <pc:sldMk cId="793881670" sldId="1773"/>
            <ac:spMk id="3" creationId="{45C1DB0B-3F59-FCC1-B76D-2EA118FA44E7}"/>
          </ac:spMkLst>
        </pc:spChg>
      </pc:sldChg>
      <pc:sldChg chg="add del mod ord modShow">
        <pc:chgData name="Fasel, Urban" userId="420b9aa3-f856-42b9-9915-ce181b11d1a0" providerId="ADAL" clId="{AC3A48B3-1579-4438-945D-2B9C32ECB642}" dt="2025-09-18T15:20:51.575" v="4521" actId="47"/>
        <pc:sldMkLst>
          <pc:docMk/>
          <pc:sldMk cId="4136485483" sldId="1774"/>
        </pc:sldMkLst>
      </pc:sldChg>
      <pc:sldChg chg="addSp modSp add mod">
        <pc:chgData name="Fasel, Urban" userId="420b9aa3-f856-42b9-9915-ce181b11d1a0" providerId="ADAL" clId="{AC3A48B3-1579-4438-945D-2B9C32ECB642}" dt="2025-09-18T14:29:20.095" v="4033" actId="20577"/>
        <pc:sldMkLst>
          <pc:docMk/>
          <pc:sldMk cId="2435177676" sldId="1775"/>
        </pc:sldMkLst>
        <pc:spChg chg="mod">
          <ac:chgData name="Fasel, Urban" userId="420b9aa3-f856-42b9-9915-ce181b11d1a0" providerId="ADAL" clId="{AC3A48B3-1579-4438-945D-2B9C32ECB642}" dt="2025-09-18T14:29:20.095" v="4033" actId="20577"/>
          <ac:spMkLst>
            <pc:docMk/>
            <pc:sldMk cId="2435177676" sldId="1775"/>
            <ac:spMk id="2" creationId="{EDB0839E-2BB4-37C9-7084-2348121E75C6}"/>
          </ac:spMkLst>
        </pc:spChg>
        <pc:spChg chg="mod">
          <ac:chgData name="Fasel, Urban" userId="420b9aa3-f856-42b9-9915-ce181b11d1a0" providerId="ADAL" clId="{AC3A48B3-1579-4438-945D-2B9C32ECB642}" dt="2025-09-18T14:16:17.244" v="3565" actId="20577"/>
          <ac:spMkLst>
            <pc:docMk/>
            <pc:sldMk cId="2435177676" sldId="1775"/>
            <ac:spMk id="3" creationId="{0D071605-D8F9-27BA-F848-CEED4B57506B}"/>
          </ac:spMkLst>
        </pc:spChg>
        <pc:spChg chg="mod">
          <ac:chgData name="Fasel, Urban" userId="420b9aa3-f856-42b9-9915-ce181b11d1a0" providerId="ADAL" clId="{AC3A48B3-1579-4438-945D-2B9C32ECB642}" dt="2025-09-18T14:19:53.911" v="3716" actId="14100"/>
          <ac:spMkLst>
            <pc:docMk/>
            <pc:sldMk cId="2435177676" sldId="1775"/>
            <ac:spMk id="11" creationId="{997E2625-19DF-5574-81AC-3F98D050AFA6}"/>
          </ac:spMkLst>
        </pc:spChg>
        <pc:cxnChg chg="add mod">
          <ac:chgData name="Fasel, Urban" userId="420b9aa3-f856-42b9-9915-ce181b11d1a0" providerId="ADAL" clId="{AC3A48B3-1579-4438-945D-2B9C32ECB642}" dt="2025-09-18T14:28:39.567" v="4018" actId="1582"/>
          <ac:cxnSpMkLst>
            <pc:docMk/>
            <pc:sldMk cId="2435177676" sldId="1775"/>
            <ac:cxnSpMk id="9" creationId="{D3336694-874C-4C87-7100-7360BC79D98E}"/>
          </ac:cxnSpMkLst>
        </pc:cxnChg>
        <pc:cxnChg chg="add mod">
          <ac:chgData name="Fasel, Urban" userId="420b9aa3-f856-42b9-9915-ce181b11d1a0" providerId="ADAL" clId="{AC3A48B3-1579-4438-945D-2B9C32ECB642}" dt="2025-09-18T14:28:39.567" v="4018" actId="1582"/>
          <ac:cxnSpMkLst>
            <pc:docMk/>
            <pc:sldMk cId="2435177676" sldId="1775"/>
            <ac:cxnSpMk id="10" creationId="{441C36A7-3118-5DED-D608-E4166D8C7313}"/>
          </ac:cxnSpMkLst>
        </pc:cxnChg>
      </pc:sldChg>
      <pc:sldChg chg="modSp add">
        <pc:chgData name="Fasel, Urban" userId="420b9aa3-f856-42b9-9915-ce181b11d1a0" providerId="ADAL" clId="{AC3A48B3-1579-4438-945D-2B9C32ECB642}" dt="2025-09-18T14:31:09.260" v="4047" actId="207"/>
        <pc:sldMkLst>
          <pc:docMk/>
          <pc:sldMk cId="671568875" sldId="1776"/>
        </pc:sldMkLst>
        <pc:spChg chg="mod">
          <ac:chgData name="Fasel, Urban" userId="420b9aa3-f856-42b9-9915-ce181b11d1a0" providerId="ADAL" clId="{AC3A48B3-1579-4438-945D-2B9C32ECB642}" dt="2025-09-18T14:31:09.260" v="4047" actId="207"/>
          <ac:spMkLst>
            <pc:docMk/>
            <pc:sldMk cId="671568875" sldId="1776"/>
            <ac:spMk id="10" creationId="{E67C1EA7-9335-3CBE-D4F9-36FDFB96DDF7}"/>
          </ac:spMkLst>
        </pc:spChg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832101074" sldId="1777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1740957841" sldId="1778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2164247576" sldId="1779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2804065442" sldId="1780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512700860" sldId="1781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1660340590" sldId="1782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2873617674" sldId="1783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398822529" sldId="1784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364511223" sldId="1785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831188987" sldId="1786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984368690" sldId="1787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4008931349" sldId="1788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2168517376" sldId="1789"/>
        </pc:sldMkLst>
      </pc:sldChg>
      <pc:sldChg chg="add del mod modShow">
        <pc:chgData name="Fasel, Urban" userId="420b9aa3-f856-42b9-9915-ce181b11d1a0" providerId="ADAL" clId="{AC3A48B3-1579-4438-945D-2B9C32ECB642}" dt="2025-09-18T15:21:07.611" v="4523" actId="47"/>
        <pc:sldMkLst>
          <pc:docMk/>
          <pc:sldMk cId="1606358404" sldId="1790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79023011" sldId="1791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2996908759" sldId="1792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131236005" sldId="1793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687582823" sldId="1794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80624080" sldId="1795"/>
        </pc:sldMkLst>
      </pc:sldChg>
      <pc:sldChg chg="add">
        <pc:chgData name="Fasel, Urban" userId="420b9aa3-f856-42b9-9915-ce181b11d1a0" providerId="ADAL" clId="{AC3A48B3-1579-4438-945D-2B9C32ECB642}" dt="2025-09-18T14:33:04.500" v="4084"/>
        <pc:sldMkLst>
          <pc:docMk/>
          <pc:sldMk cId="3076036699" sldId="1796"/>
        </pc:sldMkLst>
      </pc:sldChg>
      <pc:sldChg chg="modSp add mod">
        <pc:chgData name="Fasel, Urban" userId="420b9aa3-f856-42b9-9915-ce181b11d1a0" providerId="ADAL" clId="{AC3A48B3-1579-4438-945D-2B9C32ECB642}" dt="2025-09-18T14:55:40.354" v="4457" actId="20577"/>
        <pc:sldMkLst>
          <pc:docMk/>
          <pc:sldMk cId="2221367964" sldId="1797"/>
        </pc:sldMkLst>
        <pc:spChg chg="mod">
          <ac:chgData name="Fasel, Urban" userId="420b9aa3-f856-42b9-9915-ce181b11d1a0" providerId="ADAL" clId="{AC3A48B3-1579-4438-945D-2B9C32ECB642}" dt="2025-09-18T14:49:57.095" v="4204" actId="20577"/>
          <ac:spMkLst>
            <pc:docMk/>
            <pc:sldMk cId="2221367964" sldId="1797"/>
            <ac:spMk id="3" creationId="{42A257E2-21EC-8309-7EC6-7C2B0011C376}"/>
          </ac:spMkLst>
        </pc:spChg>
        <pc:spChg chg="mod">
          <ac:chgData name="Fasel, Urban" userId="420b9aa3-f856-42b9-9915-ce181b11d1a0" providerId="ADAL" clId="{AC3A48B3-1579-4438-945D-2B9C32ECB642}" dt="2025-09-18T14:55:40.354" v="4457" actId="20577"/>
          <ac:spMkLst>
            <pc:docMk/>
            <pc:sldMk cId="2221367964" sldId="1797"/>
            <ac:spMk id="11" creationId="{33D00571-445F-681D-7CF8-F8B62B24967F}"/>
          </ac:spMkLst>
        </pc:spChg>
      </pc:sldChg>
      <pc:sldChg chg="addSp delSp modSp add mod">
        <pc:chgData name="Fasel, Urban" userId="420b9aa3-f856-42b9-9915-ce181b11d1a0" providerId="ADAL" clId="{AC3A48B3-1579-4438-945D-2B9C32ECB642}" dt="2025-09-18T14:55:26.990" v="4452" actId="1076"/>
        <pc:sldMkLst>
          <pc:docMk/>
          <pc:sldMk cId="1079906031" sldId="1798"/>
        </pc:sldMkLst>
        <pc:spChg chg="mod">
          <ac:chgData name="Fasel, Urban" userId="420b9aa3-f856-42b9-9915-ce181b11d1a0" providerId="ADAL" clId="{AC3A48B3-1579-4438-945D-2B9C32ECB642}" dt="2025-09-18T14:49:52.588" v="4198" actId="5793"/>
          <ac:spMkLst>
            <pc:docMk/>
            <pc:sldMk cId="1079906031" sldId="1798"/>
            <ac:spMk id="3" creationId="{51B8F627-9753-710F-D427-F6B1CEB69980}"/>
          </ac:spMkLst>
        </pc:spChg>
        <pc:spChg chg="del">
          <ac:chgData name="Fasel, Urban" userId="420b9aa3-f856-42b9-9915-ce181b11d1a0" providerId="ADAL" clId="{AC3A48B3-1579-4438-945D-2B9C32ECB642}" dt="2025-09-18T14:50:18.143" v="4227" actId="478"/>
          <ac:spMkLst>
            <pc:docMk/>
            <pc:sldMk cId="1079906031" sldId="1798"/>
            <ac:spMk id="9" creationId="{8D700C55-9FDE-0DB3-6489-24172FEDE502}"/>
          </ac:spMkLst>
        </pc:spChg>
        <pc:spChg chg="mod">
          <ac:chgData name="Fasel, Urban" userId="420b9aa3-f856-42b9-9915-ce181b11d1a0" providerId="ADAL" clId="{AC3A48B3-1579-4438-945D-2B9C32ECB642}" dt="2025-09-18T14:51:02.514" v="4243"/>
          <ac:spMkLst>
            <pc:docMk/>
            <pc:sldMk cId="1079906031" sldId="1798"/>
            <ac:spMk id="10" creationId="{880E7A40-EC9E-D84E-4D1B-E4FD588CFC2C}"/>
          </ac:spMkLst>
        </pc:spChg>
        <pc:spChg chg="mod">
          <ac:chgData name="Fasel, Urban" userId="420b9aa3-f856-42b9-9915-ce181b11d1a0" providerId="ADAL" clId="{AC3A48B3-1579-4438-945D-2B9C32ECB642}" dt="2025-09-18T14:53:22.923" v="4351" actId="113"/>
          <ac:spMkLst>
            <pc:docMk/>
            <pc:sldMk cId="1079906031" sldId="1798"/>
            <ac:spMk id="11" creationId="{EAB2685C-9729-4C32-1C8A-EB2C5E8003A1}"/>
          </ac:spMkLst>
        </pc:spChg>
        <pc:spChg chg="del">
          <ac:chgData name="Fasel, Urban" userId="420b9aa3-f856-42b9-9915-ce181b11d1a0" providerId="ADAL" clId="{AC3A48B3-1579-4438-945D-2B9C32ECB642}" dt="2025-09-18T14:50:18.143" v="4227" actId="478"/>
          <ac:spMkLst>
            <pc:docMk/>
            <pc:sldMk cId="1079906031" sldId="1798"/>
            <ac:spMk id="13" creationId="{6991244D-1B8A-7117-8BDF-7AF18DBAC5C2}"/>
          </ac:spMkLst>
        </pc:spChg>
        <pc:spChg chg="add mod">
          <ac:chgData name="Fasel, Urban" userId="420b9aa3-f856-42b9-9915-ce181b11d1a0" providerId="ADAL" clId="{AC3A48B3-1579-4438-945D-2B9C32ECB642}" dt="2025-09-18T14:55:23.794" v="4451" actId="1076"/>
          <ac:spMkLst>
            <pc:docMk/>
            <pc:sldMk cId="1079906031" sldId="1798"/>
            <ac:spMk id="16" creationId="{2B9AC604-30E3-2021-9CD0-278459191E42}"/>
          </ac:spMkLst>
        </pc:spChg>
        <pc:spChg chg="add mod">
          <ac:chgData name="Fasel, Urban" userId="420b9aa3-f856-42b9-9915-ce181b11d1a0" providerId="ADAL" clId="{AC3A48B3-1579-4438-945D-2B9C32ECB642}" dt="2025-09-18T14:55:26.990" v="4452" actId="1076"/>
          <ac:spMkLst>
            <pc:docMk/>
            <pc:sldMk cId="1079906031" sldId="1798"/>
            <ac:spMk id="17" creationId="{AC2252B0-95FD-1E2A-BB3B-FD387C66CF10}"/>
          </ac:spMkLst>
        </pc:spChg>
        <pc:spChg chg="del">
          <ac:chgData name="Fasel, Urban" userId="420b9aa3-f856-42b9-9915-ce181b11d1a0" providerId="ADAL" clId="{AC3A48B3-1579-4438-945D-2B9C32ECB642}" dt="2025-09-18T14:53:24.925" v="4352" actId="478"/>
          <ac:spMkLst>
            <pc:docMk/>
            <pc:sldMk cId="1079906031" sldId="1798"/>
            <ac:spMk id="19" creationId="{410BD47A-D338-4580-DC57-7015BB29534F}"/>
          </ac:spMkLst>
        </pc:spChg>
        <pc:spChg chg="del">
          <ac:chgData name="Fasel, Urban" userId="420b9aa3-f856-42b9-9915-ce181b11d1a0" providerId="ADAL" clId="{AC3A48B3-1579-4438-945D-2B9C32ECB642}" dt="2025-09-18T14:53:26.185" v="4353" actId="478"/>
          <ac:spMkLst>
            <pc:docMk/>
            <pc:sldMk cId="1079906031" sldId="1798"/>
            <ac:spMk id="20" creationId="{ACA8DE66-4649-CF18-B456-39D914DACA3F}"/>
          </ac:spMkLst>
        </pc:spChg>
        <pc:picChg chg="del">
          <ac:chgData name="Fasel, Urban" userId="420b9aa3-f856-42b9-9915-ce181b11d1a0" providerId="ADAL" clId="{AC3A48B3-1579-4438-945D-2B9C32ECB642}" dt="2025-09-18T14:50:18.143" v="4227" actId="478"/>
          <ac:picMkLst>
            <pc:docMk/>
            <pc:sldMk cId="1079906031" sldId="1798"/>
            <ac:picMk id="5" creationId="{26AB4C5D-F614-E5D4-F49C-F68E2AB51D41}"/>
          </ac:picMkLst>
        </pc:picChg>
        <pc:picChg chg="del">
          <ac:chgData name="Fasel, Urban" userId="420b9aa3-f856-42b9-9915-ce181b11d1a0" providerId="ADAL" clId="{AC3A48B3-1579-4438-945D-2B9C32ECB642}" dt="2025-09-18T14:50:18.143" v="4227" actId="478"/>
          <ac:picMkLst>
            <pc:docMk/>
            <pc:sldMk cId="1079906031" sldId="1798"/>
            <ac:picMk id="6" creationId="{7E042144-E568-E1FC-D90F-588B423E4421}"/>
          </ac:picMkLst>
        </pc:picChg>
        <pc:picChg chg="del">
          <ac:chgData name="Fasel, Urban" userId="420b9aa3-f856-42b9-9915-ce181b11d1a0" providerId="ADAL" clId="{AC3A48B3-1579-4438-945D-2B9C32ECB642}" dt="2025-09-18T14:50:18.143" v="4227" actId="478"/>
          <ac:picMkLst>
            <pc:docMk/>
            <pc:sldMk cId="1079906031" sldId="1798"/>
            <ac:picMk id="7" creationId="{42DD3D3D-5781-F66A-1946-A30E44A26160}"/>
          </ac:picMkLst>
        </pc:picChg>
        <pc:picChg chg="add mod">
          <ac:chgData name="Fasel, Urban" userId="420b9aa3-f856-42b9-9915-ce181b11d1a0" providerId="ADAL" clId="{AC3A48B3-1579-4438-945D-2B9C32ECB642}" dt="2025-09-18T14:55:20.113" v="4450" actId="1076"/>
          <ac:picMkLst>
            <pc:docMk/>
            <pc:sldMk cId="1079906031" sldId="1798"/>
            <ac:picMk id="8" creationId="{2C33CBA9-832E-4933-7E84-D1EF0A904F43}"/>
          </ac:picMkLst>
        </pc:picChg>
        <pc:picChg chg="del">
          <ac:chgData name="Fasel, Urban" userId="420b9aa3-f856-42b9-9915-ce181b11d1a0" providerId="ADAL" clId="{AC3A48B3-1579-4438-945D-2B9C32ECB642}" dt="2025-09-18T14:50:18.143" v="4227" actId="478"/>
          <ac:picMkLst>
            <pc:docMk/>
            <pc:sldMk cId="1079906031" sldId="1798"/>
            <ac:picMk id="14" creationId="{A11F42F5-5C30-DC90-B15F-91BBA258A28D}"/>
          </ac:picMkLst>
        </pc:picChg>
        <pc:picChg chg="add mod">
          <ac:chgData name="Fasel, Urban" userId="420b9aa3-f856-42b9-9915-ce181b11d1a0" providerId="ADAL" clId="{AC3A48B3-1579-4438-945D-2B9C32ECB642}" dt="2025-09-18T14:55:18.455" v="4449" actId="1076"/>
          <ac:picMkLst>
            <pc:docMk/>
            <pc:sldMk cId="1079906031" sldId="1798"/>
            <ac:picMk id="15" creationId="{69A9EF13-C32B-3245-C9B8-92E716036F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0C1DB-08A4-4829-8EF8-58B6230E977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654A6-195B-4149-B4A5-EDE3F5C5F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3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fusion_energ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fusion_energy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fusion_energ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fusion_energy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fusion_energ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fusion_energ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fusion_energy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800" dirty="0">
                <a:solidFill>
                  <a:srgbClr val="FF0000"/>
                </a:solidFill>
              </a:rPr>
              <a:t>Introduce SINDy idea</a:t>
            </a:r>
          </a:p>
          <a:p>
            <a:pPr marL="0" indent="0">
              <a:buFontTx/>
              <a:buNone/>
            </a:pPr>
            <a:r>
              <a:rPr lang="en-US" sz="1800" dirty="0">
                <a:solidFill>
                  <a:srgbClr val="FF0000"/>
                </a:solidFill>
              </a:rPr>
              <a:t>Content of lecture</a:t>
            </a:r>
          </a:p>
          <a:p>
            <a:pPr marL="0" indent="0">
              <a:buFontTx/>
              <a:buNone/>
            </a:pPr>
            <a:r>
              <a:rPr lang="en-US" sz="1800" dirty="0">
                <a:solidFill>
                  <a:srgbClr val="FF0000"/>
                </a:solidFill>
              </a:rPr>
              <a:t>My work / motivation -&gt; next slide</a:t>
            </a:r>
          </a:p>
          <a:p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416755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SINDy paper 2016, before intro method, show applications, how sparse models look like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Shock wave oscillations</a:t>
            </a:r>
          </a:p>
          <a:p>
            <a:pPr algn="l"/>
            <a:r>
              <a:rPr lang="en-US" sz="2800" b="0" i="0" dirty="0">
                <a:effectLst/>
                <a:latin typeface="-apple-system"/>
              </a:rPr>
              <a:t>Jared: Stuart-Landau-type system of equations: pair of coupled oscillator</a:t>
            </a:r>
            <a:r>
              <a:rPr lang="en-US" sz="1800" b="0" i="0" u="none" strike="noStrike" baseline="0" dirty="0">
                <a:effectLst/>
                <a:latin typeface="NimbusRomNo9L-Medi"/>
              </a:rPr>
              <a:t>s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 err="1">
                <a:latin typeface="NimbusRomNo9L-Medi"/>
              </a:rPr>
              <a:t>Spheromak</a:t>
            </a:r>
            <a:r>
              <a:rPr lang="en-US" sz="1800" b="0" i="0" u="none" strike="noStrike" baseline="0" dirty="0">
                <a:latin typeface="NimbusRomNo9L-Medi"/>
              </a:rPr>
              <a:t>: proposed as magnetic fusion energy concept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Jared: </a:t>
            </a:r>
            <a:r>
              <a:rPr lang="en-US" sz="2800" dirty="0"/>
              <a:t>Quadratic terms are clearly necessary to capture the advective nonlinearity of the Navier–Stokes equations, but cubic terms allow the model to resolve Stuart–Landau-type nonlinear stability mechanisms</a:t>
            </a:r>
          </a:p>
          <a:p>
            <a:pPr algn="l"/>
            <a:r>
              <a:rPr lang="en-US" sz="2800" dirty="0"/>
              <a:t>active degrees of freedom from correlated higher harmonics and nonlinear cross-talk</a:t>
            </a:r>
          </a:p>
          <a:p>
            <a:pPr algn="l"/>
            <a:endParaRPr lang="en-US" sz="2800" b="0" i="0" u="none" strike="noStrike" baseline="0" dirty="0">
              <a:latin typeface="NimbusRomNo9L-Medi"/>
            </a:endParaRPr>
          </a:p>
          <a:p>
            <a:pPr algn="l"/>
            <a:r>
              <a:rPr lang="en-US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Spheromaks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been proposed as a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Magnetic fusion energy"/>
              </a:rPr>
              <a:t>magnetic fusion energy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concept</a:t>
            </a: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2870933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71FB7-5603-DCEA-A055-432EA8E37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3829E-EE41-4A0F-3E26-A28F7360C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92A67-7625-59FF-F051-0E968E7E8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Morning lectures, afternoon tutorials: MATLAB, </a:t>
            </a:r>
            <a:r>
              <a:rPr lang="en-US" sz="1800" b="0" i="0" u="none" strike="noStrike" baseline="0" dirty="0" err="1">
                <a:latin typeface="NimbusRomNo9L-Medi"/>
              </a:rPr>
              <a:t>PySINDy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Discuss limitations, comparison with other methods introduced: NN,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668186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Mentioned at the beginning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Ok now before talking about these different applications that I am working on, let me introduce the SINDy algorithm first.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So the method was published in 2016 by Steve Brunton, Josh Proctor and Nathan Kutz,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And the goal of the method is as I mentioned before to learn interpretable and generalizable models from data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So it’s basically a machine learning method that can extract dynamical system models from time series data,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And, if we have a pure time series, for instance </a:t>
            </a:r>
            <a:r>
              <a:rPr lang="en-US" sz="1800" b="0" i="0" u="none" strike="noStrike" baseline="0" dirty="0" err="1">
                <a:latin typeface="NimbusRomNo9L-Medi"/>
              </a:rPr>
              <a:t>x,y,z</a:t>
            </a:r>
            <a:r>
              <a:rPr lang="en-US" sz="1800" b="0" i="0" u="none" strike="noStrike" baseline="0" dirty="0">
                <a:latin typeface="NimbusRomNo9L-Medi"/>
              </a:rPr>
              <a:t> data over time from the Lorenz system, so the butterfly attractor shown here on the left, …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the dynamical system that we would learn would be of the form of an ordinary differential equation,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1425359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PDEs…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Or if we would have </a:t>
            </a:r>
            <a:r>
              <a:rPr lang="en-US" sz="1800" b="0" i="0" u="none" strike="noStrike" baseline="0" dirty="0" err="1">
                <a:latin typeface="NimbusRomNo9L-Medi"/>
              </a:rPr>
              <a:t>spatio</a:t>
            </a:r>
            <a:r>
              <a:rPr lang="en-US" sz="1800" b="0" i="0" u="none" strike="noStrike" baseline="0" dirty="0">
                <a:latin typeface="NimbusRomNo9L-Medi"/>
              </a:rPr>
              <a:t> temporal data, …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for instance snapshots of the velocity and vorticity fields over time of the flow past a cylinder,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shown here on the bottom left,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the dynamical system model we would want to learn would be of the form of a partial differential equation</a:t>
            </a:r>
          </a:p>
        </p:txBody>
      </p:sp>
    </p:spTree>
    <p:extLst>
      <p:ext uri="{BB962C8B-B14F-4D97-AF65-F5344CB8AC3E}">
        <p14:creationId xmlns:p14="http://schemas.microsoft.com/office/powerpoint/2010/main" val="3888881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And what SINDy does is that it can identify sparse differential equations that best describe the data,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so we can for example learn the exact ODE of the Lorenz system dynamics,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or for the flow past a cylinder, we can learn a PDE like the Navier Stokes equations …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with the sparsest or smallest number of active terms in the differential equations that still accurately fits the data.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So the main idea is that we don’t just want a model that best fits the data, …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like a large neural network that could potentially fit our data very accurately, and which could also be used for accurate forecasting, …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but we want to learn a sparse or compact equation that best describes the dynamics, which we can understand and interpret.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So this is basically what the SINDy algorithm does.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Ok, now, to introduce the algorithm in detail, I will use the Lorenz system dynamics data, …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so I will introduce how we can identify ODEs from data, …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but the method can also be extended and applied to </a:t>
            </a:r>
            <a:r>
              <a:rPr lang="en-US" sz="1800" b="0" i="0" u="none" strike="noStrike" baseline="0" dirty="0" err="1">
                <a:latin typeface="NimbusRomNo9L-Medi"/>
              </a:rPr>
              <a:t>spatio</a:t>
            </a:r>
            <a:r>
              <a:rPr lang="en-US" sz="1800" b="0" i="0" u="none" strike="noStrike" baseline="0" dirty="0">
                <a:latin typeface="NimbusRomNo9L-Medi"/>
              </a:rPr>
              <a:t> temporal data sets to identify PDEs.</a:t>
            </a:r>
          </a:p>
        </p:txBody>
      </p:sp>
    </p:spTree>
    <p:extLst>
      <p:ext uri="{BB962C8B-B14F-4D97-AF65-F5344CB8AC3E}">
        <p14:creationId xmlns:p14="http://schemas.microsoft.com/office/powerpoint/2010/main" val="1796809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SINDy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Ok, so how does the method work.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for this syntenic Lorenz system data set, we would pretend that we have only access to measurement data,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we don’t know what the underlying dynamics are,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here, we would measure a time series of the </a:t>
            </a:r>
            <a:r>
              <a:rPr lang="en-US" sz="1800" b="0" i="0" u="none" strike="noStrike" baseline="0" dirty="0" err="1">
                <a:latin typeface="NimbusRomNo9L-Medi"/>
              </a:rPr>
              <a:t>x,y,z</a:t>
            </a:r>
            <a:r>
              <a:rPr lang="en-US" sz="1800" b="0" i="0" u="none" strike="noStrike" baseline="0" dirty="0">
                <a:latin typeface="NimbusRomNo9L-Medi"/>
              </a:rPr>
              <a:t> states, but we wouldn’t have access to the ODE that generates the data.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Now shown here on this slide, the right three columns are the time series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And then, we would assume that we can calculate the time derivatives of the states, so the 3 columns on the left are </a:t>
            </a:r>
            <a:r>
              <a:rPr lang="en-US" sz="1800" b="0" i="0" u="none" strike="noStrike" baseline="0" dirty="0" err="1">
                <a:latin typeface="NimbusRomNo9L-Medi"/>
              </a:rPr>
              <a:t>xdot,ydot,zdot</a:t>
            </a: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And this is quite a strong assumption that we can compute these derivatives,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it is no problem to get these derivatives for our synthetic Lorenz system data,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when we think about noisy experimental data, this can be very challenging.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there are methods that can deal with this that I will introduce in a minute.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3358399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SINDy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Ok, so how does the method work.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for this syntenic Lorenz system data set, we would pretend that we have only access to measurement data,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we don’t know what the underlying dynamics are,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here, we would measure a time series of the </a:t>
            </a:r>
            <a:r>
              <a:rPr lang="en-US" sz="1800" b="0" i="0" u="none" strike="noStrike" baseline="0" dirty="0" err="1">
                <a:latin typeface="NimbusRomNo9L-Medi"/>
              </a:rPr>
              <a:t>x,y,z</a:t>
            </a:r>
            <a:r>
              <a:rPr lang="en-US" sz="1800" b="0" i="0" u="none" strike="noStrike" baseline="0" dirty="0">
                <a:latin typeface="NimbusRomNo9L-Medi"/>
              </a:rPr>
              <a:t> states, but we wouldn’t have access to the ODE that generates the data.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Now shown here on this slide, the right three columns are the time series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And then, we would assume that we can calculate the time derivatives of the states, so the 3 columns on the left are </a:t>
            </a:r>
            <a:r>
              <a:rPr lang="en-US" sz="1800" b="0" i="0" u="none" strike="noStrike" baseline="0" dirty="0" err="1">
                <a:latin typeface="NimbusRomNo9L-Medi"/>
              </a:rPr>
              <a:t>xdot,ydot,zdot</a:t>
            </a: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And this is quite a strong assumption that we can compute these derivatives,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it is no problem to get these derivatives for our synthetic Lorenz system data,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when we think about noisy experimental data, this can be very challenging.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there are methods that can deal with this that I will introduce in a minute.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3358399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11CC9-F5A5-AEF6-511A-8DED4B164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B475F-BD52-2E9E-5012-92D922F06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C6362-468E-CA64-267A-1D0258983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SINDy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Ok, so how does the method work.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for this syntenic Lorenz system data set, we would pretend that we have only access to measurement data,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we don’t know what the underlying dynamics are,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here, we would measure a time series of the </a:t>
            </a:r>
            <a:r>
              <a:rPr lang="en-US" sz="1800" b="0" i="0" u="none" strike="noStrike" baseline="0" dirty="0" err="1">
                <a:latin typeface="NimbusRomNo9L-Medi"/>
              </a:rPr>
              <a:t>x,y,z</a:t>
            </a:r>
            <a:r>
              <a:rPr lang="en-US" sz="1800" b="0" i="0" u="none" strike="noStrike" baseline="0" dirty="0">
                <a:latin typeface="NimbusRomNo9L-Medi"/>
              </a:rPr>
              <a:t> states, but we wouldn’t have access to the ODE that generates the data.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Now shown here on this slide, the right three columns are the time series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And then, we would assume that we can calculate the time derivatives of the states, so the 3 columns on the left are </a:t>
            </a:r>
            <a:r>
              <a:rPr lang="en-US" sz="1800" b="0" i="0" u="none" strike="noStrike" baseline="0" dirty="0" err="1">
                <a:latin typeface="NimbusRomNo9L-Medi"/>
              </a:rPr>
              <a:t>xdot,ydot,zdot</a:t>
            </a: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And this is quite a strong assumption that we can compute these derivatives,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it is no problem to get these derivatives for our synthetic Lorenz system data,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when we think about noisy experimental data, this can be very challenging.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there are methods that can deal with this that I will introduce in a minute.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2294267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0429-570A-4FFF-1AA7-965B2943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B6173-0CE3-A2B7-8406-25310A46F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908CB-F581-1B3A-2DBC-A57755DA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SINDy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Ok, so how does the method work.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for this syntenic Lorenz system data set, we would pretend that we have only access to measurement data,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we don’t know what the underlying dynamics are,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here, we would measure a time series of the </a:t>
            </a:r>
            <a:r>
              <a:rPr lang="en-US" sz="1800" b="0" i="0" u="none" strike="noStrike" baseline="0" dirty="0" err="1">
                <a:latin typeface="NimbusRomNo9L-Medi"/>
              </a:rPr>
              <a:t>x,y,z</a:t>
            </a:r>
            <a:r>
              <a:rPr lang="en-US" sz="1800" b="0" i="0" u="none" strike="noStrike" baseline="0" dirty="0">
                <a:latin typeface="NimbusRomNo9L-Medi"/>
              </a:rPr>
              <a:t> states, but we wouldn’t have access to the ODE that generates the data.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Now shown here on this slide, the right three columns are the time series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And then, we would assume that we can calculate the time derivatives of the states, so the 3 columns on the left are </a:t>
            </a:r>
            <a:r>
              <a:rPr lang="en-US" sz="1800" b="0" i="0" u="none" strike="noStrike" baseline="0" dirty="0" err="1">
                <a:latin typeface="NimbusRomNo9L-Medi"/>
              </a:rPr>
              <a:t>xdot,ydot,zdot</a:t>
            </a: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And this is quite a strong assumption that we can compute these derivatives,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it is no problem to get these derivatives for our synthetic Lorenz system data,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when we think about noisy experimental data, this can be very challenging. 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but there are methods that can deal with this that I will introduce in a minute.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84667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Library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instead, what SINDy does, is to not only consider a linear model but it augments the right hand side of the equation to include nonlinear terms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it builds a large library of candidate nonlinear terms that could potentially describe the measurement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for example we can use a library of polynomials, in this example that I show here, for example polynomials up to fifth order. 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all the grey columns, so the additional terms in our library, we can directly calculate from our measured state.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we augment the right hand side and build a library with nonlinear terms that could be used to describe the time derivatives on our left hand side 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11654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My work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Key challenge: accurate and computationally efficient models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Interested in ML …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Ok so as I just mentioned I am broadly interested in modeling, design, and control of flight systems,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so on the right here, you can see a couple of problems that I am working on,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such as the AWE systems and flapping wing drones from the first slide,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and in the other videos on the bottom I show a couple of prototypes of morphing wing conceptual designs that I am also working on.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3080453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Find fewest active terms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Now the goal of SINDy is to find the fewest active terms in the library that best describe the dynamics 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we want to find an equation that best describes the 3 equations, for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xdot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,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ydot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, and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zdot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I want to find the fewest columns of my library, that add up to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xdot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,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ydot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, and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zdot</a:t>
            </a:r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3831691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Sparse regression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the way we do this is by a sparse regression.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there are a lot of different optimization algorithms that can efficiently solve this sparse regression problem,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baseline="0" dirty="0">
                <a:latin typeface="NimbusRomNo9L-Medi"/>
              </a:rPr>
              <a:t>but we mostly use a sequentially </a:t>
            </a:r>
            <a:r>
              <a:rPr lang="en-US" sz="4000" b="0" i="0" u="none" strike="noStrike" baseline="0" dirty="0" err="1">
                <a:latin typeface="NimbusRomNo9L-Medi"/>
              </a:rPr>
              <a:t>thresholded</a:t>
            </a:r>
            <a:r>
              <a:rPr lang="en-US" sz="4000" b="0" i="0" u="none" strike="noStrike" baseline="0" dirty="0">
                <a:latin typeface="NimbusRomNo9L-Medi"/>
              </a:rPr>
              <a:t> least squares algorithm.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b="0" i="0" u="none" strike="noStrike" baseline="0" dirty="0">
              <a:latin typeface="NimbusRomNo9L-Medi"/>
            </a:endParaRP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we sequentially solve a least squares problem and thresholds coefficients from our least squares solution 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that are smaller than a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sparsification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 parameter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that basically defines the trade-off between accuracy and complexity of the discovered model, 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we repeat this until we get a final, sparse SINDy model.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we solve a least squares problem, threshold small coefficients, …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perform the least squares again and again on the smaller library, until we find a sparse SINDy model.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2622490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Sparse regression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the way we do this is by a sparse regression.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there are a lot of different optimization algorithms that can efficiently solve this sparse regression problem,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baseline="0" dirty="0">
                <a:latin typeface="NimbusRomNo9L-Medi"/>
              </a:rPr>
              <a:t>but we mostly use a sequentially </a:t>
            </a:r>
            <a:r>
              <a:rPr lang="en-US" sz="4000" b="0" i="0" u="none" strike="noStrike" baseline="0" dirty="0" err="1">
                <a:latin typeface="NimbusRomNo9L-Medi"/>
              </a:rPr>
              <a:t>thresholded</a:t>
            </a:r>
            <a:r>
              <a:rPr lang="en-US" sz="4000" b="0" i="0" u="none" strike="noStrike" baseline="0" dirty="0">
                <a:latin typeface="NimbusRomNo9L-Medi"/>
              </a:rPr>
              <a:t> least squares algorithm.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b="0" i="0" u="none" strike="noStrike" baseline="0" dirty="0">
              <a:latin typeface="NimbusRomNo9L-Medi"/>
            </a:endParaRP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we sequentially solve a least squares problem and thresholds coefficients from our least squares solution 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that are smaller than a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sparsification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 parameter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that basically defines the trade-off between accuracy and complexity of the discovered model, 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we repeat this until we get a final, sparse SINDy model.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we solve a least squares problem, threshold small coefficients, …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perform the least squares again and again on the smaller library, until we find a sparse SINDy model.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3352854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Result: model structure and coefficients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what we get or learn is the structure of the ODE, so what terms are active in the ODE, 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also the coefficients of the ODE that best describe the measurement data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on the Lorenz system example, when we look at the results on the top right, we can see and interpret that, …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for instance, the first state or the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xdot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 equation is linear in x and y, and the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ydot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 and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zdot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 equations have quadratic nonlinearities, 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we get a sparse model that we can interpret and understand. 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And on this synthetic data set we can see that we can actually identify the true equations that were used to generate the data, which is really nice,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with the SINDy method we can identify a sparse ODE that can accurately describe the data it was trained on. </a:t>
            </a:r>
          </a:p>
          <a:p>
            <a:pPr algn="l"/>
            <a:endParaRPr lang="en-US" sz="4000" b="0" i="0" u="none" strike="noStrike" baseline="0" dirty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Now of course, here, we deal with clean synthetic data, but in reality, we unfortunately often don’t have the luxury of large amounts of clean data, 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 there are several challenges in applying SINDy to real world problems and data that is limited and noisy.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NimbusRomNo9L-Regu"/>
              </a:rPr>
              <a:t>So, before introducing our recent Ensemble-SINDy method, I want to discuss a couple of general challenges and extensions of the SINDy method.</a:t>
            </a:r>
          </a:p>
        </p:txBody>
      </p:sp>
    </p:spTree>
    <p:extLst>
      <p:ext uri="{BB962C8B-B14F-4D97-AF65-F5344CB8AC3E}">
        <p14:creationId xmlns:p14="http://schemas.microsoft.com/office/powerpoint/2010/main" val="3148862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Also mention Julia implementation/library</a:t>
            </a:r>
          </a:p>
        </p:txBody>
      </p:sp>
    </p:spTree>
    <p:extLst>
      <p:ext uri="{BB962C8B-B14F-4D97-AF65-F5344CB8AC3E}">
        <p14:creationId xmlns:p14="http://schemas.microsoft.com/office/powerpoint/2010/main" val="2142356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DA72A-647C-A2AE-D266-8704612C0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2D972-47D1-B7AE-4B93-D45D19949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3C9C7-832A-DE97-579A-058CD7775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u="none" strike="noStrike" baseline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Noise, cut data</a:t>
            </a:r>
          </a:p>
          <a:p>
            <a:pPr algn="l"/>
            <a:r>
              <a:rPr lang="en-US" sz="2800" b="0" i="0" u="none" strike="noStrike" baseline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Order of polynomial, Pendulum</a:t>
            </a:r>
          </a:p>
          <a:p>
            <a:pPr algn="l"/>
            <a:r>
              <a:rPr lang="en-US" sz="2800" b="0" i="0" u="none" strike="noStrike" baseline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LASSO vs STLS</a:t>
            </a:r>
          </a:p>
          <a:p>
            <a:pPr algn="l"/>
            <a:r>
              <a:rPr lang="en-US" sz="2800" b="0" i="0" u="none" strike="noStrike" baseline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Change lambda, cross validation, AIC, stability selection</a:t>
            </a:r>
          </a:p>
          <a:p>
            <a:pPr algn="l"/>
            <a:endParaRPr lang="en-US" sz="2800" b="0" i="0" u="none" strike="noStrike" baseline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sz="2800" b="0" i="0" u="none" strike="noStrike" baseline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Show </a:t>
            </a:r>
            <a:r>
              <a:rPr lang="en-US" sz="2800" b="0" i="0" u="none" strike="noStrike" baseline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matlab</a:t>
            </a:r>
            <a:r>
              <a:rPr lang="en-US" sz="2800" b="0" i="0" u="none" strike="noStrike" baseline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tutorial</a:t>
            </a:r>
          </a:p>
          <a:p>
            <a:pPr algn="l"/>
            <a:endParaRPr lang="en-US" sz="2800" b="0" i="0" u="none" strike="noStrike" baseline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sz="2800" b="0" i="0" u="none" strike="noStrike" baseline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Apply PDE-find to Burgers data set </a:t>
            </a:r>
            <a:r>
              <a:rPr lang="en-US" sz="2800" b="1" i="0" u="none" strike="noStrike" baseline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-&gt; test the limitations of the method</a:t>
            </a:r>
          </a:p>
        </p:txBody>
      </p:sp>
    </p:spTree>
    <p:extLst>
      <p:ext uri="{BB962C8B-B14F-4D97-AF65-F5344CB8AC3E}">
        <p14:creationId xmlns:p14="http://schemas.microsoft.com/office/powerpoint/2010/main" val="41222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A67D1-D291-7B31-14DE-5B430264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02BEF-98DA-BC80-9DC1-F3E64F63C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B83F5D-45DC-1555-80B8-4B2C2863A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Morning lectures, afternoon tutorials: MATLAB, </a:t>
            </a:r>
            <a:r>
              <a:rPr lang="en-US" sz="1800" b="0" i="0" u="none" strike="noStrike" baseline="0" dirty="0" err="1">
                <a:latin typeface="NimbusRomNo9L-Medi"/>
              </a:rPr>
              <a:t>PySINDy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Discuss limitations, comparison with other methods introduced: NN,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591601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general: start with DMD, check accuracy (</a:t>
            </a:r>
            <a:r>
              <a:rPr lang="en-US" dirty="0" err="1"/>
              <a:t>xDot</a:t>
            </a:r>
            <a:r>
              <a:rPr lang="en-US" dirty="0"/>
              <a:t> and prediction), add quadratic, higher order polynomial, </a:t>
            </a:r>
          </a:p>
          <a:p>
            <a:r>
              <a:rPr lang="en-US" dirty="0"/>
              <a:t>Then: trigonometric functions, sines cosines …</a:t>
            </a:r>
          </a:p>
          <a:p>
            <a:r>
              <a:rPr lang="en-US" dirty="0"/>
              <a:t>Try different isolated libraries first -&gt; condition number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90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PDEs: paper Sam Rudy 2017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And another very important extension of the initial SINDy algorithm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 introduced by Sam Rudy in 2017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he extends SINDy </a:t>
            </a:r>
            <a:r>
              <a:rPr lang="en-US" sz="1800" b="0" i="0" u="none" strike="noStrike" baseline="0" dirty="0">
                <a:latin typeface="NimbusRomNo9L-Medi"/>
              </a:rPr>
              <a:t>to identify partial differential equations.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So for identifying PDEs, if we have </a:t>
            </a:r>
            <a:r>
              <a:rPr lang="en-US" sz="1800" b="0" i="0" u="none" strike="noStrike" baseline="0" dirty="0" err="1">
                <a:latin typeface="NimbusRomNo9L-Medi"/>
              </a:rPr>
              <a:t>spatio</a:t>
            </a:r>
            <a:r>
              <a:rPr lang="en-US" sz="1800" b="0" i="0" u="none" strike="noStrike" baseline="0" dirty="0">
                <a:latin typeface="NimbusRomNo9L-Medi"/>
              </a:rPr>
              <a:t> temporal data, …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for example unsteady fluid flow data measurements or also other </a:t>
            </a:r>
            <a:r>
              <a:rPr lang="en-US" sz="1800" b="0" i="0" u="none" strike="noStrike" baseline="0" dirty="0" err="1">
                <a:latin typeface="NimbusRomNo9L-Medi"/>
              </a:rPr>
              <a:t>spatio</a:t>
            </a:r>
            <a:r>
              <a:rPr lang="en-US" sz="1800" b="0" i="0" u="none" strike="noStrike" baseline="0" dirty="0">
                <a:latin typeface="NimbusRomNo9L-Medi"/>
              </a:rPr>
              <a:t> temporal data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Medi"/>
              </a:rPr>
              <a:t>we can use SINDy to find and build a PDE that best represents our data.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shown here on this slide, if we for example measure the vorticity field omega and the x and y velocity fields u and v 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space and time of this flow around a cylinder, we can identify a PDE model for this using SINDy.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2914439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LHS, RHS also add partial/spatial derivatives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just like in SINDy, we build a regression problem 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we try to represent the time derivative of some quantity, in this case the time derivative of the vorticity, 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a sparse combination of a library of candidate partial derivatives and nonlinear products of partial derivatives.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we compute all of these gray columns by computing partial derivatives and nonlinear cross terms from this data,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we try to find the sparsest combination of these terms that add up to equal the time derivative of omega, of our vorticity.</a:t>
            </a: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194353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My work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Key challenge: accurate and computationally efficient models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Interested in ML …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Ok so as I just mentioned I am broadly interested in modeling, design, and control of flight systems,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so on the right here, you can see a couple of problems that I am working on,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such as the AWE systems and flapping wing drones from the first slide, 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and in the other videos on the bottom I show a couple of prototypes of morphing wing conceptual designs that I am also working on.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103886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when we apply this sparse regression we can actually learn, purely from data, 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navier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stokes equations are the dynamics that are most consistent with the data and as sparse as possible.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in Sam Rudy’s paper, he applies this extension of SINDy to a wide range of other systems and successfully identifies governing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-temporal dynamics.</a:t>
            </a: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1332402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when we apply this sparse regression we can actually learn, purely from data, 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navier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stokes equations are the dynamics that are most consistent with the data and as sparse as possible.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in Sam Rudy’s paper, he applies this extension of SINDy to a wide range of other systems and successfully identifies governing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-temporal dynamics.</a:t>
            </a: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  <a:p>
            <a:pPr marL="0" marR="0" lvl="0" indent="0" algn="l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1141475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kinetics enzymatic reaction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20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kinetics enzymatic reaction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447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matlab</a:t>
            </a:r>
            <a:r>
              <a:rPr lang="en-US" dirty="0"/>
              <a:t> tutorial</a:t>
            </a:r>
          </a:p>
          <a:p>
            <a:r>
              <a:rPr lang="en-US" dirty="0"/>
              <a:t>Python: PDE-FIND notebook or feature overview</a:t>
            </a:r>
          </a:p>
          <a:p>
            <a:endParaRPr lang="en-US" dirty="0"/>
          </a:p>
          <a:p>
            <a:r>
              <a:rPr lang="en-US" dirty="0"/>
              <a:t>Let students work on the tutorial for 15-30min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61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73A8F-3C99-0E76-A46A-66B9ADEFF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4F5193-1686-D12E-6E0D-75F155005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A207C-55B1-ADEE-B351-896122551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Morning lectures, afternoon tutorials: MATLAB, </a:t>
            </a:r>
            <a:r>
              <a:rPr lang="en-US" sz="1800" b="0" i="0" u="none" strike="noStrike" baseline="0" dirty="0" err="1">
                <a:latin typeface="NimbusRomNo9L-Medi"/>
              </a:rPr>
              <a:t>PySINDy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Discuss limitations, comparison with other methods introduced: NN,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044807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LASSO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074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96D4-2312-D821-1371-95BD57D6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FDE7C1-08CE-3F21-B05B-F41AFD400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C9BB0-5058-392C-E223-7EC13DD98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statistical framework for selecting a model from a set of candidate models given validation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Error of overfit models small -&gt; therefore add number of terms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L(</a:t>
            </a:r>
            <a:r>
              <a:rPr lang="en-GB" sz="1200" dirty="0" err="1"/>
              <a:t>x,mu</a:t>
            </a:r>
            <a:r>
              <a:rPr lang="en-GB" sz="1200" dirty="0"/>
              <a:t>) = L(</a:t>
            </a:r>
            <a:r>
              <a:rPr lang="en-GB" sz="1200" dirty="0" err="1"/>
              <a:t>mu|x</a:t>
            </a:r>
            <a:r>
              <a:rPr lang="en-GB" sz="1200" dirty="0"/>
              <a:t>) -&gt; likelihood of model given the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Change of sign: conditional probability between 0 and 1: log 0 to 1 -&gt; –</a:t>
            </a:r>
            <a:r>
              <a:rPr lang="en-GB" sz="1200" dirty="0" err="1"/>
              <a:t>infty</a:t>
            </a:r>
            <a:r>
              <a:rPr lang="en-GB" sz="1200" dirty="0"/>
              <a:t> to 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F608B-AC99-6641-7E2D-4DABB9A9F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157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left to right, decrease lambda (from trivial solution to OLS)</a:t>
            </a:r>
          </a:p>
          <a:p>
            <a:r>
              <a:rPr lang="en-US" dirty="0"/>
              <a:t>Inclusion probability increases from left to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14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CV: does not consider complexity of model -&gt; might overfit</a:t>
            </a:r>
          </a:p>
          <a:p>
            <a:r>
              <a:rPr lang="en-US" dirty="0"/>
              <a:t>AIC considers complexity of model -&gt; need to solve the ODE</a:t>
            </a:r>
          </a:p>
          <a:p>
            <a:r>
              <a:rPr lang="en-US" dirty="0"/>
              <a:t>Stability selection useful for PDEs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197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SINDy paper 2016, before intro method, show applications, how sparse models look like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Shock wave oscillations</a:t>
            </a:r>
          </a:p>
          <a:p>
            <a:pPr algn="l"/>
            <a:r>
              <a:rPr lang="en-US" sz="2800" b="0" i="0" dirty="0">
                <a:effectLst/>
                <a:latin typeface="-apple-system"/>
              </a:rPr>
              <a:t>Jared: Stuart-Landau-type system of equations: pair of coupled oscillator</a:t>
            </a:r>
            <a:r>
              <a:rPr lang="en-US" sz="1800" b="0" i="0" u="none" strike="noStrike" baseline="0" dirty="0">
                <a:effectLst/>
                <a:latin typeface="NimbusRomNo9L-Medi"/>
              </a:rPr>
              <a:t>s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 err="1">
                <a:latin typeface="NimbusRomNo9L-Medi"/>
              </a:rPr>
              <a:t>Spheromak</a:t>
            </a:r>
            <a:r>
              <a:rPr lang="en-US" sz="1800" b="0" i="0" u="none" strike="noStrike" baseline="0" dirty="0">
                <a:latin typeface="NimbusRomNo9L-Medi"/>
              </a:rPr>
              <a:t>: proposed as magnetic fusion energy concept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Jared: </a:t>
            </a:r>
            <a:r>
              <a:rPr lang="en-US" sz="2800" dirty="0"/>
              <a:t>Quadratic terms are clearly necessary to capture the advective nonlinearity of the Navier–Stokes equations, but cubic terms allow the model to resolve Stuart–Landau-type nonlinear stability mechanisms</a:t>
            </a:r>
          </a:p>
          <a:p>
            <a:pPr algn="l"/>
            <a:r>
              <a:rPr lang="en-US" sz="2800" dirty="0"/>
              <a:t>active degrees of freedom from correlated higher harmonics and nonlinear cross-talk</a:t>
            </a:r>
          </a:p>
          <a:p>
            <a:pPr algn="l"/>
            <a:endParaRPr lang="en-US" sz="2800" b="0" i="0" u="none" strike="noStrike" baseline="0" dirty="0">
              <a:latin typeface="NimbusRomNo9L-Medi"/>
            </a:endParaRPr>
          </a:p>
          <a:p>
            <a:pPr algn="l"/>
            <a:r>
              <a:rPr lang="en-US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Spheromaks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been proposed as a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Magnetic fusion energy"/>
              </a:rPr>
              <a:t>magnetic fusion energy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concept</a:t>
            </a: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2586844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84224-49C5-E60C-496A-AA4F58DEE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184DB-727E-114C-A7CA-E3CE57E95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B9566-32DD-C930-5FEF-D7C356762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Morning lectures, afternoon tutorials: MATLAB, </a:t>
            </a:r>
            <a:r>
              <a:rPr lang="en-US" sz="1800" b="0" i="0" u="none" strike="noStrike" baseline="0" dirty="0" err="1">
                <a:latin typeface="NimbusRomNo9L-Medi"/>
              </a:rPr>
              <a:t>PySINDy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Discuss limitations, comparison with other methods introduced: NN,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614591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1245686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form: higher order derivatives, PDEs,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8107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037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877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8192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8178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7990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9199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180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SINDy paper 2016, before intro method, show applications, how sparse models look like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Shock wave oscillations</a:t>
            </a:r>
          </a:p>
          <a:p>
            <a:pPr algn="l"/>
            <a:r>
              <a:rPr lang="en-US" sz="2800" b="0" i="0" dirty="0">
                <a:effectLst/>
                <a:latin typeface="-apple-system"/>
              </a:rPr>
              <a:t>Jared: Stuart-Landau-type system of equations: pair of coupled oscillator</a:t>
            </a:r>
            <a:r>
              <a:rPr lang="en-US" sz="1800" b="0" i="0" u="none" strike="noStrike" baseline="0" dirty="0">
                <a:effectLst/>
                <a:latin typeface="NimbusRomNo9L-Medi"/>
              </a:rPr>
              <a:t>s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 err="1">
                <a:latin typeface="NimbusRomNo9L-Medi"/>
              </a:rPr>
              <a:t>Spheromak</a:t>
            </a:r>
            <a:r>
              <a:rPr lang="en-US" sz="1800" b="0" i="0" u="none" strike="noStrike" baseline="0" dirty="0">
                <a:latin typeface="NimbusRomNo9L-Medi"/>
              </a:rPr>
              <a:t>: proposed as magnetic fusion energy concept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Jared: </a:t>
            </a:r>
            <a:r>
              <a:rPr lang="en-US" sz="2800" dirty="0"/>
              <a:t>Quadratic terms are clearly necessary to capture the advective nonlinearity of the Navier–Stokes equations, but cubic terms allow the model to resolve Stuart–Landau-type nonlinear stability mechanisms</a:t>
            </a:r>
          </a:p>
          <a:p>
            <a:pPr algn="l"/>
            <a:r>
              <a:rPr lang="en-US" sz="2800" dirty="0"/>
              <a:t>active degrees of freedom from correlated higher harmonics and nonlinear cross-talk</a:t>
            </a:r>
          </a:p>
          <a:p>
            <a:pPr algn="l"/>
            <a:endParaRPr lang="en-US" sz="2800" b="0" i="0" u="none" strike="noStrike" baseline="0" dirty="0">
              <a:latin typeface="NimbusRomNo9L-Medi"/>
            </a:endParaRPr>
          </a:p>
          <a:p>
            <a:pPr algn="l"/>
            <a:r>
              <a:rPr lang="en-US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Spheromaks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been proposed as a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Magnetic fusion energy"/>
              </a:rPr>
              <a:t>magnetic fusion energy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concept</a:t>
            </a: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32694456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9797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166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03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7315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4950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132"/>
                </a:solidFill>
                <a:effectLst/>
                <a:latin typeface="Proxima Nova Subset"/>
              </a:rPr>
              <a:t>the Laplace prior shares the same maximum likelihood estimator as the Lasso (Bayesian vs Frequentist setting)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9001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132"/>
                </a:solidFill>
                <a:effectLst/>
                <a:latin typeface="Proxima Nova Subset"/>
              </a:rPr>
              <a:t>the Laplace prior shares the same maximum likelihood estimator as the Lasso (Bayesian vs Frequentist setting)</a:t>
            </a:r>
          </a:p>
          <a:p>
            <a:endParaRPr lang="en-US" b="0" i="0" dirty="0">
              <a:solidFill>
                <a:srgbClr val="333132"/>
              </a:solidFill>
              <a:effectLst/>
              <a:latin typeface="Proxima Nova Subset"/>
            </a:endParaRPr>
          </a:p>
          <a:p>
            <a:r>
              <a:rPr lang="en-US" b="0" i="0" dirty="0">
                <a:solidFill>
                  <a:srgbClr val="333132"/>
                </a:solidFill>
                <a:effectLst/>
                <a:latin typeface="Proxima Nova Subset"/>
              </a:rPr>
              <a:t>SS prior: xi follows normal distribution times lambda, which in turn follows Bernoulli distribution, taking value 1 or 0</a:t>
            </a:r>
          </a:p>
          <a:p>
            <a:endParaRPr lang="en-US" b="0" i="0" dirty="0">
              <a:solidFill>
                <a:srgbClr val="333132"/>
              </a:solidFill>
              <a:effectLst/>
              <a:latin typeface="Proxima Nova Subset"/>
            </a:endParaRPr>
          </a:p>
          <a:p>
            <a:r>
              <a:rPr lang="en-US" b="0" i="0" dirty="0">
                <a:solidFill>
                  <a:srgbClr val="333132"/>
                </a:solidFill>
                <a:effectLst/>
                <a:latin typeface="Proxima Nova Subset"/>
              </a:rPr>
              <a:t>MCMC</a:t>
            </a:r>
          </a:p>
          <a:p>
            <a:pPr marL="457200" lvl="0" indent="-342900">
              <a:buFont typeface="+mj-lt"/>
              <a:buAutoNum type="arabicPeriod"/>
            </a:pPr>
            <a:r>
              <a:rPr lang="en-US" sz="1200" dirty="0"/>
              <a:t>rh-</a:t>
            </a:r>
            <a:r>
              <a:rPr lang="en-US" sz="1200" dirty="0" err="1"/>
              <a:t>SINDy</a:t>
            </a:r>
            <a:r>
              <a:rPr lang="en-US" sz="1200" dirty="0"/>
              <a:t>: No-U-Turn Sampler (NUTS)</a:t>
            </a:r>
          </a:p>
          <a:p>
            <a:pPr marL="457200" lvl="0" indent="-342900">
              <a:buFont typeface="+mj-lt"/>
              <a:buAutoNum type="arabicPeriod"/>
            </a:pPr>
            <a:r>
              <a:rPr lang="en-US" sz="1200" dirty="0"/>
              <a:t>ss-</a:t>
            </a:r>
            <a:r>
              <a:rPr lang="en-US" sz="1200" dirty="0" err="1"/>
              <a:t>SINDy</a:t>
            </a:r>
            <a:r>
              <a:rPr lang="en-US" sz="1200" dirty="0"/>
              <a:t> compound step sampler implemented in PyMC3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304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132"/>
                </a:solidFill>
                <a:effectLst/>
                <a:latin typeface="Proxima Nova Subset"/>
              </a:rPr>
              <a:t>the Laplace prior shares the same maximum likelihood estimator as the Lasso (Bayesian vs Frequentist setting)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021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7A560-B51B-589C-3749-8B89E408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BE2B6-2CAE-12C1-6DCA-C89E00F60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7935B-1DF6-E9F4-D030-FE56C8EE1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BBF06-7A6C-526E-6045-D445F840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0802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ACB94-EE58-27DC-DC27-E9F8C23E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E3A88-11FB-58D5-0F76-10F718E37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5C942-ED06-0248-007D-FEA0D9A30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98CEC-F650-9F49-4AFE-EDC963FBE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74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SINDy paper 2016, before intro method, show applications, how sparse models look like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Shock wave oscillations</a:t>
            </a:r>
          </a:p>
          <a:p>
            <a:pPr algn="l"/>
            <a:r>
              <a:rPr lang="en-US" sz="2800" b="0" i="0" dirty="0">
                <a:effectLst/>
                <a:latin typeface="-apple-system"/>
              </a:rPr>
              <a:t>Jared: Stuart-Landau-type system of equations: pair of coupled oscillator</a:t>
            </a:r>
            <a:r>
              <a:rPr lang="en-US" sz="1800" b="0" i="0" u="none" strike="noStrike" baseline="0" dirty="0">
                <a:effectLst/>
                <a:latin typeface="NimbusRomNo9L-Medi"/>
              </a:rPr>
              <a:t>s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 err="1">
                <a:latin typeface="NimbusRomNo9L-Medi"/>
              </a:rPr>
              <a:t>Spheromak</a:t>
            </a:r>
            <a:r>
              <a:rPr lang="en-US" sz="1800" b="0" i="0" u="none" strike="noStrike" baseline="0" dirty="0">
                <a:latin typeface="NimbusRomNo9L-Medi"/>
              </a:rPr>
              <a:t>: proposed as magnetic fusion energy concept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Jared: </a:t>
            </a:r>
            <a:r>
              <a:rPr lang="en-US" sz="2800" dirty="0"/>
              <a:t>Quadratic terms are clearly necessary to capture the advective nonlinearity of the Navier–Stokes equations, but cubic terms allow the model to resolve Stuart–Landau-type nonlinear stability mechanisms</a:t>
            </a:r>
          </a:p>
          <a:p>
            <a:pPr algn="l"/>
            <a:r>
              <a:rPr lang="en-US" sz="2800" dirty="0"/>
              <a:t>active degrees of freedom from correlated higher harmonics and nonlinear cross-talk</a:t>
            </a:r>
          </a:p>
          <a:p>
            <a:pPr algn="l"/>
            <a:endParaRPr lang="en-US" sz="2800" b="0" i="0" u="none" strike="noStrike" baseline="0" dirty="0">
              <a:latin typeface="NimbusRomNo9L-Medi"/>
            </a:endParaRPr>
          </a:p>
          <a:p>
            <a:pPr algn="l"/>
            <a:r>
              <a:rPr lang="en-US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Spheromaks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been proposed as a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Magnetic fusion energy"/>
              </a:rPr>
              <a:t>magnetic fusion energy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concept</a:t>
            </a: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2024474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form: higher order derivatives, PDEs,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2078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form: higher order derivatives, PDEs,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7017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Integrating both sides of product rule</a:t>
            </a:r>
          </a:p>
          <a:p>
            <a:endParaRPr lang="en-US" dirty="0"/>
          </a:p>
          <a:p>
            <a:r>
              <a:rPr lang="en-US" dirty="0"/>
              <a:t>Depending on library -&gt; show on example of KS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8512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Advection, Laplacian, biharmonic term</a:t>
            </a:r>
          </a:p>
          <a:p>
            <a:endParaRPr lang="en-US" dirty="0"/>
          </a:p>
          <a:p>
            <a:r>
              <a:rPr lang="en-US" dirty="0"/>
              <a:t>describes the chaotic dynamics of laminar flame fronts [13], reaction-diffusion systems [14], and coating flows [15]. This is a notable example of a nonlinear PDE that involves </a:t>
            </a:r>
            <a:r>
              <a:rPr lang="en-US" dirty="0" err="1"/>
              <a:t>highorder</a:t>
            </a:r>
            <a:r>
              <a:rPr lang="en-US" dirty="0"/>
              <a:t> partial derivatives, which has made it difficult to accurately reconstruct from noisy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0994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nchoosek</a:t>
            </a:r>
            <a:r>
              <a:rPr lang="en-US" dirty="0"/>
              <a:t> binomial </a:t>
            </a:r>
            <a:r>
              <a:rPr lang="en-US" dirty="0" err="1"/>
              <a:t>coeff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Students solve the weak </a:t>
            </a:r>
            <a:r>
              <a:rPr lang="en-US" dirty="0" err="1"/>
              <a:t>sindy</a:t>
            </a:r>
            <a:r>
              <a:rPr lang="en-US" dirty="0"/>
              <a:t>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0767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nchoosek</a:t>
            </a:r>
            <a:r>
              <a:rPr lang="en-US" dirty="0"/>
              <a:t> binomial </a:t>
            </a:r>
            <a:r>
              <a:rPr lang="en-US" dirty="0" err="1"/>
              <a:t>coeff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Students solve the weak </a:t>
            </a:r>
            <a:r>
              <a:rPr lang="en-US" dirty="0" err="1"/>
              <a:t>sindy</a:t>
            </a:r>
            <a:r>
              <a:rPr lang="en-US" dirty="0"/>
              <a:t>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654A6-195B-4149-B4A5-EDE3F5C5F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5353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05181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Show tutorial in binder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Change system to </a:t>
            </a:r>
            <a:r>
              <a:rPr lang="en-US" sz="1800" b="0" i="0" u="none" strike="noStrike" baseline="0" dirty="0" err="1">
                <a:latin typeface="NimbusRomNo9L-Medi"/>
              </a:rPr>
              <a:t>rossler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Let the students work in </a:t>
            </a:r>
            <a:r>
              <a:rPr lang="en-US" sz="1800" b="0" i="0" u="none" strike="noStrike" baseline="0" dirty="0" err="1">
                <a:latin typeface="NimbusRomNo9L-Medi"/>
              </a:rPr>
              <a:t>matlab</a:t>
            </a:r>
            <a:r>
              <a:rPr lang="en-US" sz="1800" b="0" i="0" u="none" strike="noStrike" baseline="0" dirty="0">
                <a:latin typeface="NimbusRomNo9L-Medi"/>
              </a:rPr>
              <a:t> or python for 15-30min</a:t>
            </a:r>
          </a:p>
        </p:txBody>
      </p:sp>
    </p:spTree>
    <p:extLst>
      <p:ext uri="{BB962C8B-B14F-4D97-AF65-F5344CB8AC3E}">
        <p14:creationId xmlns:p14="http://schemas.microsoft.com/office/powerpoint/2010/main" val="221479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SINDy paper 2016, before intro method, show applications, how sparse models look like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Shock wave oscillations</a:t>
            </a:r>
          </a:p>
          <a:p>
            <a:pPr algn="l"/>
            <a:r>
              <a:rPr lang="en-US" sz="2800" b="0" i="0" dirty="0">
                <a:effectLst/>
                <a:latin typeface="-apple-system"/>
              </a:rPr>
              <a:t>Jared: Stuart-Landau-type system of equations: pair of coupled oscillator</a:t>
            </a:r>
            <a:r>
              <a:rPr lang="en-US" sz="1800" b="0" i="0" u="none" strike="noStrike" baseline="0" dirty="0">
                <a:effectLst/>
                <a:latin typeface="NimbusRomNo9L-Medi"/>
              </a:rPr>
              <a:t>s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 err="1">
                <a:latin typeface="NimbusRomNo9L-Medi"/>
              </a:rPr>
              <a:t>Spheromak</a:t>
            </a:r>
            <a:r>
              <a:rPr lang="en-US" sz="1800" b="0" i="0" u="none" strike="noStrike" baseline="0" dirty="0">
                <a:latin typeface="NimbusRomNo9L-Medi"/>
              </a:rPr>
              <a:t>: proposed as magnetic fusion energy concept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Jared: </a:t>
            </a:r>
            <a:r>
              <a:rPr lang="en-US" sz="2800" dirty="0"/>
              <a:t>Quadratic terms are clearly necessary to capture the advective nonlinearity of the Navier–Stokes equations, but cubic terms allow the model to resolve Stuart–Landau-type nonlinear stability mechanisms</a:t>
            </a:r>
          </a:p>
          <a:p>
            <a:pPr algn="l"/>
            <a:r>
              <a:rPr lang="en-US" sz="2800" dirty="0"/>
              <a:t>active degrees of freedom from correlated higher harmonics and nonlinear cross-talk</a:t>
            </a:r>
          </a:p>
          <a:p>
            <a:pPr algn="l"/>
            <a:endParaRPr lang="en-US" sz="2800" b="0" i="0" u="none" strike="noStrike" baseline="0" dirty="0">
              <a:latin typeface="NimbusRomNo9L-Medi"/>
            </a:endParaRPr>
          </a:p>
          <a:p>
            <a:pPr algn="l"/>
            <a:r>
              <a:rPr lang="en-US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Spheromaks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been proposed as a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Magnetic fusion energy"/>
              </a:rPr>
              <a:t>magnetic fusion energy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concept</a:t>
            </a: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2297724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SINDy paper 2016, before intro method, show applications, how sparse models look like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Shock wave oscillations</a:t>
            </a:r>
          </a:p>
          <a:p>
            <a:pPr algn="l"/>
            <a:r>
              <a:rPr lang="en-US" sz="2800" b="0" i="0" dirty="0">
                <a:effectLst/>
                <a:latin typeface="-apple-system"/>
              </a:rPr>
              <a:t>Jared: Stuart-Landau-type system of equations: pair of coupled oscillator</a:t>
            </a:r>
            <a:r>
              <a:rPr lang="en-US" sz="1800" b="0" i="0" u="none" strike="noStrike" baseline="0" dirty="0">
                <a:effectLst/>
                <a:latin typeface="NimbusRomNo9L-Medi"/>
              </a:rPr>
              <a:t>s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 err="1">
                <a:latin typeface="NimbusRomNo9L-Medi"/>
              </a:rPr>
              <a:t>Spheromak</a:t>
            </a:r>
            <a:r>
              <a:rPr lang="en-US" sz="1800" b="0" i="0" u="none" strike="noStrike" baseline="0" dirty="0">
                <a:latin typeface="NimbusRomNo9L-Medi"/>
              </a:rPr>
              <a:t>: proposed as magnetic fusion energy concept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Jared: </a:t>
            </a:r>
            <a:r>
              <a:rPr lang="en-US" sz="2800" dirty="0"/>
              <a:t>Quadratic terms are clearly necessary to capture the advective nonlinearity of the Navier–Stokes equations, but cubic terms allow the model to resolve Stuart–Landau-type nonlinear stability mechanisms</a:t>
            </a:r>
          </a:p>
          <a:p>
            <a:pPr algn="l"/>
            <a:r>
              <a:rPr lang="en-US" sz="2800" dirty="0"/>
              <a:t>active degrees of freedom from correlated higher harmonics and nonlinear cross-talk</a:t>
            </a:r>
          </a:p>
          <a:p>
            <a:pPr algn="l"/>
            <a:endParaRPr lang="en-US" sz="2800" b="0" i="0" u="none" strike="noStrike" baseline="0" dirty="0">
              <a:latin typeface="NimbusRomNo9L-Medi"/>
            </a:endParaRPr>
          </a:p>
          <a:p>
            <a:pPr algn="l"/>
            <a:r>
              <a:rPr lang="en-US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Spheromaks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been proposed as a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Magnetic fusion energy"/>
              </a:rPr>
              <a:t>magnetic fusion energy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concept</a:t>
            </a: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4274953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SINDy paper 2016, before intro method, show applications, how sparse models look like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Shock wave oscillations</a:t>
            </a:r>
          </a:p>
          <a:p>
            <a:pPr algn="l"/>
            <a:r>
              <a:rPr lang="en-US" sz="2800" b="0" i="0" dirty="0">
                <a:effectLst/>
                <a:latin typeface="-apple-system"/>
              </a:rPr>
              <a:t>Jared: Stuart-Landau-type system of equations: pair of coupled oscillator</a:t>
            </a:r>
            <a:r>
              <a:rPr lang="en-US" sz="1800" b="0" i="0" u="none" strike="noStrike" baseline="0" dirty="0">
                <a:effectLst/>
                <a:latin typeface="NimbusRomNo9L-Medi"/>
              </a:rPr>
              <a:t>s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 err="1">
                <a:latin typeface="NimbusRomNo9L-Medi"/>
              </a:rPr>
              <a:t>Spheromak</a:t>
            </a:r>
            <a:r>
              <a:rPr lang="en-US" sz="1800" b="0" i="0" u="none" strike="noStrike" baseline="0" dirty="0">
                <a:latin typeface="NimbusRomNo9L-Medi"/>
              </a:rPr>
              <a:t>: proposed as magnetic fusion energy concept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Jared: </a:t>
            </a:r>
            <a:r>
              <a:rPr lang="en-US" sz="2800" dirty="0"/>
              <a:t>Quadratic terms are clearly necessary to capture the advective nonlinearity of the Navier–Stokes equations, but cubic terms allow the model to resolve Stuart–Landau-type nonlinear stability mechanisms</a:t>
            </a:r>
          </a:p>
          <a:p>
            <a:pPr algn="l"/>
            <a:r>
              <a:rPr lang="en-US" sz="2800" dirty="0"/>
              <a:t>active degrees of freedom from correlated higher harmonics and nonlinear cross-talk</a:t>
            </a:r>
          </a:p>
          <a:p>
            <a:pPr algn="l"/>
            <a:endParaRPr lang="en-US" sz="2800" b="0" i="0" u="none" strike="noStrike" baseline="0" dirty="0">
              <a:latin typeface="NimbusRomNo9L-Medi"/>
            </a:endParaRPr>
          </a:p>
          <a:p>
            <a:pPr algn="l"/>
            <a:r>
              <a:rPr lang="en-US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Spheromaks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been proposed as a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Magnetic fusion energy"/>
              </a:rPr>
              <a:t>magnetic fusion energy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concept</a:t>
            </a:r>
            <a:endParaRPr lang="en-US" sz="1800" b="0" i="0" u="none" strike="noStrike" baseline="0" dirty="0"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340747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B88F-1A8C-470B-8F4F-DF719FB11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45F46-1869-4B33-88D7-15A58E1FA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2172C-CE64-49F5-941B-0F3216D3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32C52-13EC-46F2-BE76-0D8ACEE0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FC88B-49D4-4AAC-946F-EAE2100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3D37-EE08-408D-B7CA-E1256E5E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CD62B-4816-4562-8A99-48E1FB2C7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19941-FD33-4C85-967A-3589D5F3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E29A-2332-486A-99AC-DDA764F8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C046-3FB0-4D18-9313-82324DEB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8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1A8F0-246A-4543-9A70-6E7371C1C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26B45-2F2C-4A6C-A55D-ED54D5A17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D9F0-8B99-400A-96EF-57418995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312D3-50A6-43F4-9FD4-DE7976D4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9E90-4167-4965-A966-6311D723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87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543309" y="6522444"/>
            <a:ext cx="947891" cy="216000"/>
          </a:xfrm>
        </p:spPr>
        <p:txBody>
          <a:bodyPr/>
          <a:lstStyle/>
          <a:p>
            <a:r>
              <a:rPr lang="en-GB"/>
              <a:t>8 July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31523" y="6522444"/>
            <a:ext cx="5400000" cy="216000"/>
          </a:xfrm>
        </p:spPr>
        <p:txBody>
          <a:bodyPr/>
          <a:lstStyle/>
          <a:p>
            <a:pPr algn="l"/>
            <a:r>
              <a:rPr lang="en-GB"/>
              <a:t>Urban Fasel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259200"/>
            <a:ext cx="11542458" cy="428957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5567441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6080" y="1026160"/>
            <a:ext cx="11389360" cy="5496284"/>
          </a:xfrm>
        </p:spPr>
        <p:txBody>
          <a:bodyPr>
            <a:normAutofit/>
          </a:bodyPr>
          <a:lstStyle>
            <a:lvl1pPr marL="228600" indent="-228600">
              <a:lnSpc>
                <a:spcPct val="125000"/>
              </a:lnSpc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25000"/>
              </a:lnSpc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25000"/>
              </a:lnSpc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25000"/>
              </a:lnSpc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25000"/>
              </a:lnSpc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err="1"/>
              <a:t>Erste</a:t>
            </a:r>
            <a:r>
              <a:rPr lang="en-GB"/>
              <a:t> Ebene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554623" y="6522444"/>
            <a:ext cx="444337" cy="198396"/>
          </a:xfr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5322FF-A87E-391C-B384-47CAF828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42241"/>
            <a:ext cx="11861800" cy="507999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2069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B88F-1A8C-470B-8F4F-DF719FB11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45F46-1869-4B33-88D7-15A58E1FA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2172C-CE64-49F5-941B-0F3216D3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32C52-13EC-46F2-BE76-0D8ACEE0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FC88B-49D4-4AAC-946F-EAE2100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0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AA99-D6C8-41AC-81B8-42119D15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8AF0-2D4D-4A27-B8A9-A18D43E8E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9D80A-8CF9-4236-A56A-C7D6CEE7A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4DE92-5128-49EA-B4FB-D80BA6E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53385-A457-4C70-BDB3-ABDB1D19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67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0732-B636-4534-A7C3-7121EBDE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80F9A-7B47-4197-91D0-987C3B286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1BBBB-CEDF-4B92-B79C-FEDFEB4F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FF7B1-5113-4E02-8A42-C8278B6C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6C84C-FDD2-4E40-8F62-793588F1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14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595D-3F6B-4F5C-B7C4-8C757C21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92F8-C24F-47CA-AC66-70CE8E9B0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011EE-ADFD-44B6-A077-8937B6F32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3AB54-F8EB-4F93-A635-01C573BE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A66F6-D508-4234-BD2A-2601F257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2A327-6433-4EB6-A18C-8B62FD0B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34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CA3A-E861-4BB7-A4FF-53BF6B40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ECD07-FDFB-4916-8065-4FD591BEB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1AB58-9187-492B-B411-8D0FF74FB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7DC38-220F-4010-A2CE-731EAE4AC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591C86-2653-455D-A58E-F28F25C2F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BA617D-15AB-4785-8C54-07191CDC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30E0F-C5A9-4BB1-9117-64BA3C73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9F995-5892-422A-A30E-8F94AB72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4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48C1-33D2-4C49-BE1D-0C142FE1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45859-392B-4E40-B11B-885694F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3C3C4-E39A-4693-93E3-F8A5FB09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AE626-481A-44D2-97D7-F5F0FE10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3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AA99-D6C8-41AC-81B8-42119D15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8AF0-2D4D-4A27-B8A9-A18D43E8E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9D80A-8CF9-4236-A56A-C7D6CEE7A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4DE92-5128-49EA-B4FB-D80BA6E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53385-A457-4C70-BDB3-ABDB1D19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27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5DFBC-0CB4-404D-8AA6-BCEF4593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525FA-200B-445A-815C-69537A49A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D29F6-1A10-4681-AC49-9AFD702A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69A5-2438-43E7-BC81-E14773A3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5F04-A4DD-4B36-A00F-EAAE849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97459-582C-4709-9C28-9F1AD057D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1881D-21DB-47A5-9386-72625EF6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CECFA-A915-49B8-AD05-FDABCDF5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DE12A-FCB2-4E26-B43D-A8611471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68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94F7-5946-417C-B21E-60C43EE1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47518-4722-46A5-890C-B85D408B7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254B9-4502-493F-A7FE-3DE00285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BD630-D79F-4462-97C6-8AF1CA4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CF6A5-385A-4D19-88D2-7957BB45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147D2-CE5F-4218-B78E-711E0A41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924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3D37-EE08-408D-B7CA-E1256E5E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CD62B-4816-4562-8A99-48E1FB2C7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19941-FD33-4C85-967A-3589D5F3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E29A-2332-486A-99AC-DDA764F8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C046-3FB0-4D18-9313-82324DEB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10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1A8F0-246A-4543-9A70-6E7371C1C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26B45-2F2C-4A6C-A55D-ED54D5A17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D9F0-8B99-400A-96EF-57418995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312D3-50A6-43F4-9FD4-DE7976D4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9E90-4167-4965-A966-6311D723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0732-B636-4534-A7C3-7121EBDE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80F9A-7B47-4197-91D0-987C3B286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1BBBB-CEDF-4B92-B79C-FEDFEB4F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FF7B1-5113-4E02-8A42-C8278B6C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6C84C-FDD2-4E40-8F62-793588F1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9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595D-3F6B-4F5C-B7C4-8C757C21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92F8-C24F-47CA-AC66-70CE8E9B0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011EE-ADFD-44B6-A077-8937B6F32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3AB54-F8EB-4F93-A635-01C573BE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A66F6-D508-4234-BD2A-2601F257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2A327-6433-4EB6-A18C-8B62FD0B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CA3A-E861-4BB7-A4FF-53BF6B40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ECD07-FDFB-4916-8065-4FD591BEB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1AB58-9187-492B-B411-8D0FF74FB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7DC38-220F-4010-A2CE-731EAE4AC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591C86-2653-455D-A58E-F28F25C2F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BA617D-15AB-4785-8C54-07191CDC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30E0F-C5A9-4BB1-9117-64BA3C73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9F995-5892-422A-A30E-8F94AB72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3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48C1-33D2-4C49-BE1D-0C142FE1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45859-392B-4E40-B11B-885694F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3C3C4-E39A-4693-93E3-F8A5FB09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AE626-481A-44D2-97D7-F5F0FE10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4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5DFBC-0CB4-404D-8AA6-BCEF4593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525FA-200B-445A-815C-69537A49A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D29F6-1A10-4681-AC49-9AFD702A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1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69A5-2438-43E7-BC81-E14773A3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5F04-A4DD-4B36-A00F-EAAE8493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97459-582C-4709-9C28-9F1AD057D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1881D-21DB-47A5-9386-72625EF6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CECFA-A915-49B8-AD05-FDABCDF5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DE12A-FCB2-4E26-B43D-A8611471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4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94F7-5946-417C-B21E-60C43EE1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47518-4722-46A5-890C-B85D408B7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254B9-4502-493F-A7FE-3DE00285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BD630-D79F-4462-97C6-8AF1CA4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CF6A5-385A-4D19-88D2-7957BB45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147D2-CE5F-4218-B78E-711E0A41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8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8CFAF-DEB4-4C43-8DBA-D4ED1374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551E6-63DA-4BE4-BC0F-789918E90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1D63-E2CA-4E21-B73B-3278668F9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4750-7B78-4FFF-9598-71788F66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9A5F8-E174-4E57-80C2-45B915C87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7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8CFAF-DEB4-4C43-8DBA-D4ED1374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551E6-63DA-4BE4-BC0F-789918E90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1D63-E2CA-4E21-B73B-3278668F9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2B4D0-0870-4559-A2D5-6D17C79DE98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4750-7B78-4FFF-9598-71788F66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9A5F8-E174-4E57-80C2-45B915C87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68A81-2C95-451F-A097-210D84D2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mbridge.org/core/services/aop-cambridge-core/content/view/CC2980F9AA4AC20A7453C3056ED950C4/S0022112021009940a.pdf/on-the-role-of-nonlinear-correlations-in-reduced-order-modelling.pdf" TargetMode="External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hyperlink" Target="https://arc.aiaa.org/doi/pdf/10.2514/1.J061001" TargetMode="External"/><Relationship Id="rId12" Type="http://schemas.openxmlformats.org/officeDocument/2006/relationships/hyperlink" Target="https://arxiv.org/pdf/2105.00048.pdf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as.org/doi/10.1073/pnas.1517384113" TargetMode="External"/><Relationship Id="rId11" Type="http://schemas.openxmlformats.org/officeDocument/2006/relationships/hyperlink" Target="https://www.nature.com/articles/s41467-021-23479-0#Fig1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hyperlink" Target="https://journals.aps.org/pre/pdf/10.1103/PhysRevE.104.015206" TargetMode="External"/><Relationship Id="rId19" Type="http://schemas.openxmlformats.org/officeDocument/2006/relationships/image" Target="../media/image30.png"/><Relationship Id="rId4" Type="http://schemas.openxmlformats.org/officeDocument/2006/relationships/image" Target="../media/image7.jpeg"/><Relationship Id="rId9" Type="http://schemas.openxmlformats.org/officeDocument/2006/relationships/hyperlink" Target="https://royalsocietypublishing.org/doi/pdf/10.1098/rspa.2021.0092" TargetMode="External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nas.org/doi/10.1073/pnas.1517384113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hyperlink" Target="https://www.pnas.org/doi/10.1073/pnas.151738411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60.png"/><Relationship Id="rId4" Type="http://schemas.openxmlformats.org/officeDocument/2006/relationships/image" Target="../media/image221.png"/><Relationship Id="rId9" Type="http://schemas.openxmlformats.org/officeDocument/2006/relationships/hyperlink" Target="https://www.pnas.org/doi/10.1073/pnas.1517384113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as.org/doi/10.1073/pnas.1517384113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hyperlink" Target="https://www.pnas.org/doi/10.1073/pnas.151738411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10.1073/pnas.151738411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pnas.org/doi/10.1073/pnas.1517384113" TargetMode="External"/><Relationship Id="rId7" Type="http://schemas.openxmlformats.org/officeDocument/2006/relationships/hyperlink" Target="https://en.wikipedia.org/wiki/Savitzky%E2%80%93Golay_filt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hyperlink" Target="https://www.pnas.org/doi/10.1073/pnas.1517384113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rc.aiaa.org/doi/full/10.2514/1.J059579" TargetMode="External"/><Relationship Id="rId13" Type="http://schemas.openxmlformats.org/officeDocument/2006/relationships/hyperlink" Target="https://royalsocietypublishing.org/doi/full/10.1098/rspa.2021.0904" TargetMode="Externa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sciencedirect.com/science/article/pii/S2213846319301853" TargetMode="External"/><Relationship Id="rId12" Type="http://schemas.openxmlformats.org/officeDocument/2006/relationships/hyperlink" Target="https://arxiv.org/abs/2403.09110" TargetMode="External"/><Relationship Id="rId17" Type="http://schemas.openxmlformats.org/officeDocument/2006/relationships/hyperlink" Target="https://arxiv.org/abs/2507.00747" TargetMode="External"/><Relationship Id="rId2" Type="http://schemas.openxmlformats.org/officeDocument/2006/relationships/video" Target="../media/media1.mp4"/><Relationship Id="rId16" Type="http://schemas.openxmlformats.org/officeDocument/2006/relationships/hyperlink" Target="https://arxiv.org/abs/2507.08630" TargetMode="External"/><Relationship Id="rId1" Type="http://schemas.microsoft.com/office/2007/relationships/media" Target="../media/media1.mp4"/><Relationship Id="rId6" Type="http://schemas.openxmlformats.org/officeDocument/2006/relationships/hyperlink" Target="https://arc.aiaa.org/doi/pdf/10.2514/1.J059621" TargetMode="External"/><Relationship Id="rId11" Type="http://schemas.openxmlformats.org/officeDocument/2006/relationships/hyperlink" Target="https://ieeexplore.ieee.org/abstract/document/9683120" TargetMode="External"/><Relationship Id="rId5" Type="http://schemas.openxmlformats.org/officeDocument/2006/relationships/hyperlink" Target="https://ieeexplore.ieee.org/stamp/stamp.jsp?arnumber=10161510" TargetMode="External"/><Relationship Id="rId15" Type="http://schemas.openxmlformats.org/officeDocument/2006/relationships/hyperlink" Target="https://arxiv.org/abs/2507.11739" TargetMode="External"/><Relationship Id="rId10" Type="http://schemas.openxmlformats.org/officeDocument/2006/relationships/hyperlink" Target="https://royalsocietypublishing.org/doi/full/10.1098/rspa.2020.0079" TargetMode="External"/><Relationship Id="rId4" Type="http://schemas.openxmlformats.org/officeDocument/2006/relationships/notesSlide" Target="../notesSlides/notesSlide2.xml"/><Relationship Id="rId9" Type="http://schemas.openxmlformats.org/officeDocument/2006/relationships/hyperlink" Target="https://www.urbanfasel.com/courses/733-airborne-wind-energy-project-eth-zurich" TargetMode="External"/><Relationship Id="rId14" Type="http://schemas.openxmlformats.org/officeDocument/2006/relationships/hyperlink" Target="https://royalsocietypublishing.org/doi/full/10.1098/rspa.2024.020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hyperlink" Target="https://www.pnas.org/doi/10.1073/pnas.1517384113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hyperlink" Target="https://www.pnas.org/doi/10.1073/pnas.151738411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hyperlink" Target="https://www.pnas.org/doi/10.1073/pnas.151738411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as.org/doi/10.1073/pnas.1517384113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github.com/urban-fase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2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cience.org/doi/full/10.1126/sciadv.160261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2213846319301853" TargetMode="External"/><Relationship Id="rId13" Type="http://schemas.openxmlformats.org/officeDocument/2006/relationships/hyperlink" Target="https://arxiv.org/abs/2403.09110" TargetMode="External"/><Relationship Id="rId18" Type="http://schemas.openxmlformats.org/officeDocument/2006/relationships/hyperlink" Target="https://arxiv.org/abs/2507.00747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arc.aiaa.org/doi/pdf/10.2514/1.J059621" TargetMode="External"/><Relationship Id="rId12" Type="http://schemas.openxmlformats.org/officeDocument/2006/relationships/hyperlink" Target="https://ieeexplore.ieee.org/abstract/document/9683120" TargetMode="External"/><Relationship Id="rId17" Type="http://schemas.openxmlformats.org/officeDocument/2006/relationships/hyperlink" Target="https://arxiv.org/abs/2507.08630" TargetMode="External"/><Relationship Id="rId2" Type="http://schemas.openxmlformats.org/officeDocument/2006/relationships/video" Target="../media/media1.mp4"/><Relationship Id="rId16" Type="http://schemas.openxmlformats.org/officeDocument/2006/relationships/hyperlink" Target="https://arxiv.org/abs/2507.11739" TargetMode="External"/><Relationship Id="rId1" Type="http://schemas.microsoft.com/office/2007/relationships/media" Target="../media/media1.mp4"/><Relationship Id="rId6" Type="http://schemas.openxmlformats.org/officeDocument/2006/relationships/hyperlink" Target="https://ieeexplore.ieee.org/stamp/stamp.jsp?arnumber=10161510" TargetMode="External"/><Relationship Id="rId11" Type="http://schemas.openxmlformats.org/officeDocument/2006/relationships/hyperlink" Target="https://royalsocietypublishing.org/doi/full/10.1098/rspa.2020.0079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royalsocietypublishing.org/doi/full/10.1098/rspa.2024.0200" TargetMode="External"/><Relationship Id="rId10" Type="http://schemas.openxmlformats.org/officeDocument/2006/relationships/hyperlink" Target="https://www.urbanfasel.com/courses/733-airborne-wind-energy-project-eth-zurich" TargetMode="External"/><Relationship Id="rId4" Type="http://schemas.openxmlformats.org/officeDocument/2006/relationships/notesSlide" Target="../notesSlides/notesSlide3.xml"/><Relationship Id="rId9" Type="http://schemas.openxmlformats.org/officeDocument/2006/relationships/hyperlink" Target="https://arc.aiaa.org/doi/full/10.2514/1.J059579" TargetMode="External"/><Relationship Id="rId14" Type="http://schemas.openxmlformats.org/officeDocument/2006/relationships/hyperlink" Target="https://royalsocietypublishing.org/doi/full/10.1098/rspa.2021.0904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cience.org/doi/full/10.1126/sciadv.160261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cience.org/doi/full/10.1126/sciadv.160261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full/10.1126/sciadv.160261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ynamicslab/SINDy-PI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ithub.com/dynamicslab/pysindy/blob/master/examples/9_sindypi_with_sympy.ipynb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royalsocietypublishing.org/doi/full/10.1098/rspa.2017.0009" TargetMode="Externa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as.org/doi/10.1073/pnas.1517384113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19" Type="http://schemas.openxmlformats.org/officeDocument/2006/relationships/image" Target="../media/image30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hyperlink" Target="https://arxiv.org/pdf/1907.07810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ynamicslab/pysindy/blob/master/examples/16_noise_robustness/16_benchmark_paper.ipynb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journals.aps.org/pre/pdf/10.1103/PhysRevE.96.023302" TargetMode="External"/><Relationship Id="rId3" Type="http://schemas.openxmlformats.org/officeDocument/2006/relationships/hyperlink" Target="https://royalsocietypublishing.org/doi/pdf/10.1098/rspa.2021.0904" TargetMode="External"/><Relationship Id="rId7" Type="http://schemas.openxmlformats.org/officeDocument/2006/relationships/hyperlink" Target="https://royalsocietypublishing.org/doi/full/10.1098/rspa.2024.0200" TargetMode="External"/><Relationship Id="rId12" Type="http://schemas.openxmlformats.org/officeDocument/2006/relationships/hyperlink" Target="https://arxiv.org/pdf/2301.02673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rxiv.org/abs/2507.11739" TargetMode="External"/><Relationship Id="rId11" Type="http://schemas.openxmlformats.org/officeDocument/2006/relationships/hyperlink" Target="https://github.com/dynamicslab/pysindy" TargetMode="External"/><Relationship Id="rId5" Type="http://schemas.openxmlformats.org/officeDocument/2006/relationships/hyperlink" Target="https://arxiv.org/pdf/2301.12649.pdf" TargetMode="External"/><Relationship Id="rId10" Type="http://schemas.openxmlformats.org/officeDocument/2006/relationships/hyperlink" Target="https://www.sciencedirect.com/science/article/pii/S0021999121004204" TargetMode="External"/><Relationship Id="rId4" Type="http://schemas.openxmlformats.org/officeDocument/2006/relationships/hyperlink" Target="https://royalsocietypublishing.org/doi/full/10.1098/rsos.211823" TargetMode="External"/><Relationship Id="rId9" Type="http://schemas.openxmlformats.org/officeDocument/2006/relationships/hyperlink" Target="https://journals.aps.org/pre/pdf/10.1103/PhysRevE.101.010203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26" Type="http://schemas.openxmlformats.org/officeDocument/2006/relationships/image" Target="../media/image11.png"/><Relationship Id="rId3" Type="http://schemas.openxmlformats.org/officeDocument/2006/relationships/image" Target="../media/image14.png"/><Relationship Id="rId21" Type="http://schemas.openxmlformats.org/officeDocument/2006/relationships/image" Target="../media/image7.jpeg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4" Type="http://schemas.openxmlformats.org/officeDocument/2006/relationships/hyperlink" Target="https://arc.aiaa.org/doi/pdf/10.2514/1.J061001" TargetMode="External"/><Relationship Id="rId23" Type="http://schemas.openxmlformats.org/officeDocument/2006/relationships/hyperlink" Target="https://www.pnas.org/doi/10.1073/pnas.1517384113" TargetMode="External"/><Relationship Id="rId28" Type="http://schemas.openxmlformats.org/officeDocument/2006/relationships/image" Target="../media/image13.png"/><Relationship Id="rId19" Type="http://schemas.openxmlformats.org/officeDocument/2006/relationships/image" Target="../media/image30.png"/><Relationship Id="rId22" Type="http://schemas.openxmlformats.org/officeDocument/2006/relationships/image" Target="../media/image8.png"/><Relationship Id="rId27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ban-fasel/EnsembleSINDy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dynamicslab/pysindy/blob/master/examples/13_ensembling.ipynb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oyalsocietypublishing.org/doi/full/10.1098/rsos.211823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oyalsocietypublishing.org/doi/full/10.1098/rsos.211823" TargetMode="External"/><Relationship Id="rId5" Type="http://schemas.openxmlformats.org/officeDocument/2006/relationships/image" Target="../media/image54.jpeg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mbridge.org/core/services/aop-cambridge-core/content/view/CC2980F9AA4AC20A7453C3056ED950C4/S0022112021009940a.pdf/on-the-role-of-nonlinear-correlations-in-reduced-order-modelling.pdf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hyperlink" Target="https://arc.aiaa.org/doi/pdf/10.2514/1.J061001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as.org/doi/10.1073/pnas.1517384113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19" Type="http://schemas.openxmlformats.org/officeDocument/2006/relationships/image" Target="../media/image30.png"/><Relationship Id="rId4" Type="http://schemas.openxmlformats.org/officeDocument/2006/relationships/image" Target="../media/image7.jpeg"/><Relationship Id="rId9" Type="http://schemas.openxmlformats.org/officeDocument/2006/relationships/image" Target="../media/image161.png"/><Relationship Id="rId1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s.fmrib.ox.ac.uk/~saad/ONBI/bayes_practical.html" TargetMode="External"/><Relationship Id="rId3" Type="http://schemas.openxmlformats.org/officeDocument/2006/relationships/hyperlink" Target="https://github.com/sethhirsh/BayesianSindy/blob/master/figures/figure3.ipynb" TargetMode="External"/><Relationship Id="rId7" Type="http://schemas.openxmlformats.org/officeDocument/2006/relationships/hyperlink" Target="https://github.com/korobilis/hierarchicalbaye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2112.11751" TargetMode="External"/><Relationship Id="rId5" Type="http://schemas.openxmlformats.org/officeDocument/2006/relationships/hyperlink" Target="https://royalsocietypublishing.org/doi/full/10.1098/rspa.2020.0290" TargetMode="External"/><Relationship Id="rId4" Type="http://schemas.openxmlformats.org/officeDocument/2006/relationships/hyperlink" Target="https://royalsocietypublishing.org/doi/pdf/10.1098/rspa.2018.0305" TargetMode="External"/><Relationship Id="rId9" Type="http://schemas.openxmlformats.org/officeDocument/2006/relationships/image" Target="../media/image2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hyperlink" Target="https://arxiv.org/pdf/2301.12649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7.11739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hyperlink" Target="https://journals.aps.org/pre/pdf/10.1103/PhysRevE.96.023302" TargetMode="External"/><Relationship Id="rId7" Type="http://schemas.openxmlformats.org/officeDocument/2006/relationships/hyperlink" Target="https://arxiv.org/pdf/2301.02673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dynamicslab/pysindy" TargetMode="External"/><Relationship Id="rId5" Type="http://schemas.openxmlformats.org/officeDocument/2006/relationships/hyperlink" Target="https://www.sciencedirect.com/science/article/pii/S0021999121004204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journals.aps.org/pre/pdf/10.1103/PhysRevE.101.010203" TargetMode="External"/><Relationship Id="rId9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0.png"/><Relationship Id="rId5" Type="http://schemas.openxmlformats.org/officeDocument/2006/relationships/image" Target="../media/image170.png"/><Relationship Id="rId4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mbridge.org/core/services/aop-cambridge-core/content/view/CC2980F9AA4AC20A7453C3056ED950C4/S0022112021009940a.pdf/on-the-role-of-nonlinear-correlations-in-reduced-order-modelling.pdf" TargetMode="External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hyperlink" Target="https://arc.aiaa.org/doi/pdf/10.2514/1.J061001" TargetMode="Externa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as.org/doi/10.1073/pnas.1517384113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17.png"/><Relationship Id="rId19" Type="http://schemas.openxmlformats.org/officeDocument/2006/relationships/image" Target="../media/image30.png"/><Relationship Id="rId4" Type="http://schemas.openxmlformats.org/officeDocument/2006/relationships/image" Target="../media/image7.jpeg"/><Relationship Id="rId9" Type="http://schemas.openxmlformats.org/officeDocument/2006/relationships/hyperlink" Target="https://royalsocietypublishing.org/doi/pdf/10.1098/rspa.2021.0092" TargetMode="External"/><Relationship Id="rId1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ynamicslab/pysindy/blob/master/examples/12_weakform_SINDy_examples.ipynb" TargetMode="External"/><Relationship Id="rId2" Type="http://schemas.openxmlformats.org/officeDocument/2006/relationships/hyperlink" Target="https://github.com/dynamicslab/pysindy/blob/master/examples/13_ensembling.ipynb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ynamicslab/pysindy/blob/master/pysindy/utils/odes.py" TargetMode="External"/><Relationship Id="rId3" Type="http://schemas.openxmlformats.org/officeDocument/2006/relationships/hyperlink" Target="https://joss.theoj.org/papers/10.21105/joss.03994.pdf" TargetMode="External"/><Relationship Id="rId7" Type="http://schemas.openxmlformats.org/officeDocument/2006/relationships/hyperlink" Target="https://github.com/dynamicslab/pysindy/blob/master/examples/1_feature_overview/example.ipynb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playlist?list=PLN90bHJU-JLoOfEk0KyBs2qLTV7OkMZ25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hub.com/dynamicslab/pysindy/blob/master/examples/15_pysindy_lectures.ipynb" TargetMode="External"/><Relationship Id="rId10" Type="http://schemas.openxmlformats.org/officeDocument/2006/relationships/image" Target="../media/image222.png"/><Relationship Id="rId4" Type="http://schemas.openxmlformats.org/officeDocument/2006/relationships/hyperlink" Target="https://github.com/dynamicslab/pysindy" TargetMode="External"/><Relationship Id="rId9" Type="http://schemas.openxmlformats.org/officeDocument/2006/relationships/hyperlink" Target="https://github.com/williamgilpin/dyst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mbridge.org/core/services/aop-cambridge-core/content/view/CC2980F9AA4AC20A7453C3056ED950C4/S0022112021009940a.pdf/on-the-role-of-nonlinear-correlations-in-reduced-order-modelling.pdf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hyperlink" Target="https://arc.aiaa.org/doi/pdf/10.2514/1.J061001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as.org/doi/10.1073/pnas.1517384113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hyperlink" Target="https://journals.aps.org/pre/pdf/10.1103/PhysRevE.104.015206" TargetMode="External"/><Relationship Id="rId19" Type="http://schemas.openxmlformats.org/officeDocument/2006/relationships/image" Target="../media/image30.png"/><Relationship Id="rId4" Type="http://schemas.openxmlformats.org/officeDocument/2006/relationships/image" Target="../media/image7.jpeg"/><Relationship Id="rId9" Type="http://schemas.openxmlformats.org/officeDocument/2006/relationships/hyperlink" Target="https://royalsocietypublishing.org/doi/pdf/10.1098/rspa.2021.0092" TargetMode="External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mbridge.org/core/services/aop-cambridge-core/content/view/CC2980F9AA4AC20A7453C3056ED950C4/S0022112021009940a.pdf/on-the-role-of-nonlinear-correlations-in-reduced-order-modelling.pdf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s://arc.aiaa.org/doi/pdf/10.2514/1.J061001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as.org/doi/10.1073/pnas.1517384113" TargetMode="External"/><Relationship Id="rId11" Type="http://schemas.openxmlformats.org/officeDocument/2006/relationships/hyperlink" Target="https://www.nature.com/articles/s41467-021-23479-0#Fig1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hyperlink" Target="https://journals.aps.org/pre/pdf/10.1103/PhysRevE.104.015206" TargetMode="External"/><Relationship Id="rId19" Type="http://schemas.openxmlformats.org/officeDocument/2006/relationships/image" Target="../media/image30.png"/><Relationship Id="rId4" Type="http://schemas.openxmlformats.org/officeDocument/2006/relationships/image" Target="../media/image7.jpeg"/><Relationship Id="rId9" Type="http://schemas.openxmlformats.org/officeDocument/2006/relationships/hyperlink" Target="https://royalsocietypublishing.org/doi/pdf/10.1098/rspa.2021.0092" TargetMode="External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1F0864B-25FC-C167-6466-08DB3F267AB1}"/>
              </a:ext>
            </a:extLst>
          </p:cNvPr>
          <p:cNvSpPr/>
          <p:nvPr/>
        </p:nvSpPr>
        <p:spPr>
          <a:xfrm>
            <a:off x="304800" y="294640"/>
            <a:ext cx="11572240" cy="2704054"/>
          </a:xfrm>
          <a:prstGeom prst="roundRect">
            <a:avLst>
              <a:gd name="adj" fmla="val 3587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4" descr="UPEN - Our Members">
            <a:extLst>
              <a:ext uri="{FF2B5EF4-FFF2-40B4-BE49-F238E27FC236}">
                <a16:creationId xmlns:a16="http://schemas.microsoft.com/office/drawing/2014/main" id="{B97F1892-F2BA-D8F9-112E-02938701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49" y="2116252"/>
            <a:ext cx="1543968" cy="40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3D65F7-64A8-46BF-B02E-6DFA8F6F96BF}"/>
              </a:ext>
            </a:extLst>
          </p:cNvPr>
          <p:cNvSpPr txBox="1"/>
          <p:nvPr/>
        </p:nvSpPr>
        <p:spPr>
          <a:xfrm>
            <a:off x="1243750" y="536981"/>
            <a:ext cx="9704517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SINDy</a:t>
            </a:r>
            <a:r>
              <a:rPr lang="en-US" sz="3600" dirty="0">
                <a:latin typeface="+mj-lt"/>
              </a:rPr>
              <a:t> – Sparse Identification of Nonlinear Dynamics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7A46B-36C1-4386-851E-C7D2B464ED5D}"/>
              </a:ext>
            </a:extLst>
          </p:cNvPr>
          <p:cNvSpPr txBox="1"/>
          <p:nvPr/>
        </p:nvSpPr>
        <p:spPr>
          <a:xfrm>
            <a:off x="4199677" y="2087760"/>
            <a:ext cx="1522597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/>
            <a:r>
              <a:rPr lang="en-US" sz="2400" b="1">
                <a:latin typeface="+mj-lt"/>
              </a:rPr>
              <a:t>Urban Fasel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7768B1-F319-69D7-06E8-BFA4AFD3F5F3}"/>
              </a:ext>
            </a:extLst>
          </p:cNvPr>
          <p:cNvSpPr txBox="1"/>
          <p:nvPr/>
        </p:nvSpPr>
        <p:spPr>
          <a:xfrm>
            <a:off x="2698806" y="1401235"/>
            <a:ext cx="6794425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Imperial I-X Symbolic Model Discovery Workshop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FC26-4518-6C9C-E81E-FBC4C41218E6}"/>
              </a:ext>
            </a:extLst>
          </p:cNvPr>
          <p:cNvSpPr txBox="1"/>
          <p:nvPr/>
        </p:nvSpPr>
        <p:spPr>
          <a:xfrm>
            <a:off x="5604828" y="3289569"/>
            <a:ext cx="913711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i="1" dirty="0"/>
              <a:t>SINDy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B371C-8242-9156-BF79-11332BA25329}"/>
                  </a:ext>
                </a:extLst>
              </p:cNvPr>
              <p:cNvSpPr txBox="1"/>
              <p:nvPr/>
            </p:nvSpPr>
            <p:spPr>
              <a:xfrm>
                <a:off x="8361364" y="4854039"/>
                <a:ext cx="2458557" cy="18062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B371C-8242-9156-BF79-11332BA2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364" y="4854039"/>
                <a:ext cx="2458557" cy="1806263"/>
              </a:xfrm>
              <a:prstGeom prst="rect">
                <a:avLst/>
              </a:prstGeom>
              <a:blipFill>
                <a:blip r:embed="rId4"/>
                <a:stretch>
                  <a:fillRect l="-17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FC61D7-7B00-4526-D5F4-517F2284F83B}"/>
                  </a:ext>
                </a:extLst>
              </p:cNvPr>
              <p:cNvSpPr txBox="1"/>
              <p:nvPr/>
            </p:nvSpPr>
            <p:spPr>
              <a:xfrm>
                <a:off x="4563540" y="5028204"/>
                <a:ext cx="1936876" cy="1371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FC61D7-7B00-4526-D5F4-517F2284F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540" y="5028204"/>
                <a:ext cx="1936876" cy="1371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A2DE021-B084-DA02-07F2-5DBF9B912A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6856" t="71319"/>
          <a:stretch/>
        </p:blipFill>
        <p:spPr>
          <a:xfrm>
            <a:off x="911807" y="4944296"/>
            <a:ext cx="2270971" cy="17432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D6F9C3-D358-F146-CD3E-03E34A683A2B}"/>
              </a:ext>
            </a:extLst>
          </p:cNvPr>
          <p:cNvSpPr txBox="1"/>
          <p:nvPr/>
        </p:nvSpPr>
        <p:spPr>
          <a:xfrm>
            <a:off x="751904" y="4183038"/>
            <a:ext cx="64273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i="1" dirty="0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FC825-EB70-38D1-8CDD-C828480847CF}"/>
              </a:ext>
            </a:extLst>
          </p:cNvPr>
          <p:cNvSpPr txBox="1"/>
          <p:nvPr/>
        </p:nvSpPr>
        <p:spPr>
          <a:xfrm>
            <a:off x="3885004" y="4204795"/>
            <a:ext cx="2735300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i="1" dirty="0"/>
              <a:t>Dynamics (assumptions)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604F9DF-CF05-2ED7-15B0-FC6C09B75D4E}"/>
              </a:ext>
            </a:extLst>
          </p:cNvPr>
          <p:cNvSpPr/>
          <p:nvPr/>
        </p:nvSpPr>
        <p:spPr>
          <a:xfrm>
            <a:off x="2215829" y="4413244"/>
            <a:ext cx="1076960" cy="246221"/>
          </a:xfrm>
          <a:prstGeom prst="rightArrow">
            <a:avLst>
              <a:gd name="adj1" fmla="val 50000"/>
              <a:gd name="adj2" fmla="val 8713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C2803-D6C6-FB31-21B4-1389AEC5C710}"/>
              </a:ext>
            </a:extLst>
          </p:cNvPr>
          <p:cNvSpPr txBox="1"/>
          <p:nvPr/>
        </p:nvSpPr>
        <p:spPr>
          <a:xfrm>
            <a:off x="8118347" y="4204795"/>
            <a:ext cx="338387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i="1" dirty="0"/>
              <a:t>Model structure &amp; coefficients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A3D5003-9107-A762-B2BF-F3425D80C0C4}"/>
              </a:ext>
            </a:extLst>
          </p:cNvPr>
          <p:cNvSpPr/>
          <p:nvPr/>
        </p:nvSpPr>
        <p:spPr>
          <a:xfrm>
            <a:off x="6822527" y="4430807"/>
            <a:ext cx="1076960" cy="246221"/>
          </a:xfrm>
          <a:prstGeom prst="rightArrow">
            <a:avLst>
              <a:gd name="adj1" fmla="val 50000"/>
              <a:gd name="adj2" fmla="val 8713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497768CF-2269-9C31-4FE9-53B7CD78F35E}"/>
              </a:ext>
            </a:extLst>
          </p:cNvPr>
          <p:cNvSpPr/>
          <p:nvPr/>
        </p:nvSpPr>
        <p:spPr>
          <a:xfrm rot="5400000">
            <a:off x="5883425" y="-1357627"/>
            <a:ext cx="338934" cy="10892158"/>
          </a:xfrm>
          <a:prstGeom prst="leftBrace">
            <a:avLst/>
          </a:prstGeom>
          <a:ln w="19050">
            <a:solidFill>
              <a:srgbClr val="004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6208EA4E-CFB0-76A3-E94B-E2FC70372691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–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5C7F3-31F2-A655-AA59-8A50D2FE0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9" r="31671" b="54053"/>
          <a:stretch/>
        </p:blipFill>
        <p:spPr>
          <a:xfrm>
            <a:off x="6311510" y="2335573"/>
            <a:ext cx="2427515" cy="1035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D0D3B-5EC1-6A30-5D9A-A4D41CCD1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46" b="54053"/>
          <a:stretch/>
        </p:blipFill>
        <p:spPr>
          <a:xfrm>
            <a:off x="6348392" y="3422885"/>
            <a:ext cx="2353749" cy="1203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1BFB10-3AEF-F80F-19B9-30341F190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/>
          <a:stretch/>
        </p:blipFill>
        <p:spPr bwMode="auto">
          <a:xfrm>
            <a:off x="6292320" y="322281"/>
            <a:ext cx="3533259" cy="18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0A954-B87F-86F1-5DB0-20530B9FE387}"/>
              </a:ext>
            </a:extLst>
          </p:cNvPr>
          <p:cNvGrpSpPr>
            <a:grpSpLocks noChangeAspect="1"/>
          </p:cNvGrpSpPr>
          <p:nvPr/>
        </p:nvGrpSpPr>
        <p:grpSpPr>
          <a:xfrm>
            <a:off x="6436117" y="4846627"/>
            <a:ext cx="3043265" cy="1844653"/>
            <a:chOff x="7985531" y="4686411"/>
            <a:chExt cx="3339233" cy="2024052"/>
          </a:xfrm>
        </p:grpSpPr>
        <p:pic>
          <p:nvPicPr>
            <p:cNvPr id="1029" name="Picture 5" descr="Fig. 1">
              <a:extLst>
                <a:ext uri="{FF2B5EF4-FFF2-40B4-BE49-F238E27FC236}">
                  <a16:creationId xmlns:a16="http://schemas.microsoft.com/office/drawing/2014/main" id="{9E08C3D1-D573-046C-DD7E-0D4F53D55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9" r="27423" b="7814"/>
            <a:stretch/>
          </p:blipFill>
          <p:spPr bwMode="auto">
            <a:xfrm>
              <a:off x="9548093" y="4703155"/>
              <a:ext cx="156256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5" descr="Fig. 1">
              <a:extLst>
                <a:ext uri="{FF2B5EF4-FFF2-40B4-BE49-F238E27FC236}">
                  <a16:creationId xmlns:a16="http://schemas.microsoft.com/office/drawing/2014/main" id="{CB6C23AA-D35E-4888-D920-17CDB55856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57" r="-553" b="7814"/>
            <a:stretch/>
          </p:blipFill>
          <p:spPr bwMode="auto">
            <a:xfrm>
              <a:off x="11095131" y="4715653"/>
              <a:ext cx="22963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5" descr="Fig. 1">
              <a:extLst>
                <a:ext uri="{FF2B5EF4-FFF2-40B4-BE49-F238E27FC236}">
                  <a16:creationId xmlns:a16="http://schemas.microsoft.com/office/drawing/2014/main" id="{0378DEE7-29D5-CEE7-1681-8ED690B6A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212" b="7814"/>
            <a:stretch/>
          </p:blipFill>
          <p:spPr bwMode="auto">
            <a:xfrm>
              <a:off x="7985531" y="4686411"/>
              <a:ext cx="1562562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/>
              <p:nvPr/>
            </p:nvSpPr>
            <p:spPr>
              <a:xfrm>
                <a:off x="137159" y="674110"/>
                <a:ext cx="5955852" cy="628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i="0" dirty="0">
                    <a:solidFill>
                      <a:srgbClr val="0B0B0B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6"/>
                  </a:rPr>
                  <a:t>Vortex shedding past a cylinder</a:t>
                </a:r>
                <a:endParaRPr lang="en-US" sz="1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history of POD coefficients: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𝐴𝑥𝑧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𝐴𝑦𝑧</m:t>
                    </m:r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Shock wave dynamics 2D airfoil transonic buffet conditions</a:t>
                </a:r>
                <a:endParaRPr lang="en-US" sz="1200" b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model for different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1200" i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222222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i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8"/>
                  </a:rPr>
                  <a:t>Cavity flow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Coefficients of 2 active DMD modes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9"/>
                  </a:rPr>
                  <a:t>Experimental measurements turbulent bluff body wake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Statistical behavior of the CoP (learning drift and diffusion of SDE)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den>
                    </m:f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Plasma dynamics (magnetohydrodynamics): 3D </a:t>
                </a:r>
                <a:r>
                  <a:rPr lang="en-US" sz="1200" b="1" dirty="0" err="1"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spheromak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 sim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Dominant POD coefficient dynamics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=0.091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+0.009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=−0.091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+0.008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−0.011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…</a:t>
                </a: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11"/>
                  </a:rPr>
                  <a:t>Experimental weakly turbulent fluid flow in a thin electrolyte layer</a:t>
                </a:r>
                <a:endParaRPr lang="en-US" sz="1200" b="1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Measured velocity field, identify PDE: form similar to N-S 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12"/>
                  </a:rPr>
                  <a:t>Turbulent 3D channel flow (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hlinkClick r:id="rId12"/>
                      </a:rPr>
                      <m:t>𝑹𝒆</m:t>
                    </m:r>
                    <m:r>
                      <a:rPr lang="en-US" sz="12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hlinkClick r:id="rId12"/>
                      </a:rPr>
                      <m:t>=</m:t>
                    </m:r>
                    <m:r>
                      <a:rPr lang="en-US" sz="12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hlinkClick r:id="rId12"/>
                      </a:rPr>
                      <m:t>𝟏𝟎𝟎𝟎</m:t>
                    </m:r>
                  </m:oMath>
                </a14:m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12"/>
                  </a:rPr>
                  <a:t>) Johns Hopkins database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Identify PDEs: N-S, continuity equation, boundary conditions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−0.995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4.93⋅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" y="674110"/>
                <a:ext cx="5955852" cy="6284734"/>
              </a:xfrm>
              <a:prstGeom prst="rect">
                <a:avLst/>
              </a:prstGeom>
              <a:blipFill>
                <a:blip r:embed="rId13"/>
                <a:stretch>
                  <a:fillRect t="-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26964D1-D32E-BE61-42F6-4259672D405C}"/>
              </a:ext>
            </a:extLst>
          </p:cNvPr>
          <p:cNvGrpSpPr/>
          <p:nvPr/>
        </p:nvGrpSpPr>
        <p:grpSpPr>
          <a:xfrm>
            <a:off x="9918892" y="337132"/>
            <a:ext cx="2090932" cy="1774452"/>
            <a:chOff x="9810734" y="337132"/>
            <a:chExt cx="2090932" cy="1774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A06215-A6E7-1C1B-0F69-CC8916B38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9776" t="19760" r="11904" b="19643"/>
            <a:stretch/>
          </p:blipFill>
          <p:spPr>
            <a:xfrm>
              <a:off x="10922883" y="560292"/>
              <a:ext cx="887506" cy="8836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9EF9D8-D147-0DFD-E6C5-0B3B3B36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388" t="9962" r="1702" b="4653"/>
            <a:stretch/>
          </p:blipFill>
          <p:spPr>
            <a:xfrm>
              <a:off x="9810734" y="1530291"/>
              <a:ext cx="2038778" cy="5812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378544-97A9-7F30-D108-B8F03054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884" t="19536" r="58796" b="19867"/>
            <a:stretch/>
          </p:blipFill>
          <p:spPr>
            <a:xfrm>
              <a:off x="9949497" y="560292"/>
              <a:ext cx="883664" cy="8798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EAE564-D27D-0D3F-C343-94ED8CCAE14D}"/>
                </a:ext>
              </a:extLst>
            </p:cNvPr>
            <p:cNvSpPr txBox="1"/>
            <p:nvPr/>
          </p:nvSpPr>
          <p:spPr>
            <a:xfrm>
              <a:off x="10167642" y="3476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59957F-9685-0F47-B504-380548301C45}"/>
                </a:ext>
              </a:extLst>
            </p:cNvPr>
            <p:cNvSpPr txBox="1"/>
            <p:nvPr/>
          </p:nvSpPr>
          <p:spPr>
            <a:xfrm>
              <a:off x="10840157" y="337132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Reconstructed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430D1-19D5-3CE4-4544-4944FCE87942}"/>
              </a:ext>
            </a:extLst>
          </p:cNvPr>
          <p:cNvGrpSpPr/>
          <p:nvPr/>
        </p:nvGrpSpPr>
        <p:grpSpPr>
          <a:xfrm>
            <a:off x="9010483" y="2576052"/>
            <a:ext cx="2096100" cy="1769806"/>
            <a:chOff x="8597532" y="2576052"/>
            <a:chExt cx="2096100" cy="17698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A494CA-F566-F6B5-F323-89066D899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3461" t="15890" r="65631" b="51539"/>
            <a:stretch/>
          </p:blipFill>
          <p:spPr>
            <a:xfrm>
              <a:off x="8597532" y="2602184"/>
              <a:ext cx="2096100" cy="172329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52DC08-A2CA-912B-E18C-F7005F294040}"/>
                </a:ext>
              </a:extLst>
            </p:cNvPr>
            <p:cNvSpPr/>
            <p:nvPr/>
          </p:nvSpPr>
          <p:spPr>
            <a:xfrm>
              <a:off x="10068232" y="3962400"/>
              <a:ext cx="603960" cy="383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52AEC7-C2A6-94B8-132C-D5722AFB002C}"/>
                </a:ext>
              </a:extLst>
            </p:cNvPr>
            <p:cNvSpPr/>
            <p:nvPr/>
          </p:nvSpPr>
          <p:spPr>
            <a:xfrm>
              <a:off x="8721212" y="2576052"/>
              <a:ext cx="569547" cy="250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22B5B-B7F2-6EE8-CDFF-26C8281D96E8}"/>
              </a:ext>
            </a:extLst>
          </p:cNvPr>
          <p:cNvGrpSpPr/>
          <p:nvPr/>
        </p:nvGrpSpPr>
        <p:grpSpPr>
          <a:xfrm>
            <a:off x="10829511" y="2400100"/>
            <a:ext cx="1156359" cy="2061135"/>
            <a:chOff x="10672192" y="2400100"/>
            <a:chExt cx="1156359" cy="2061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4C81D0-D2C0-B7F5-E666-AE15E3AC5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1112" r="29075" b="8120"/>
            <a:stretch/>
          </p:blipFill>
          <p:spPr>
            <a:xfrm>
              <a:off x="10845262" y="2466425"/>
              <a:ext cx="983289" cy="19948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D33564-B162-772C-DB84-6555B053612C}"/>
                </a:ext>
              </a:extLst>
            </p:cNvPr>
            <p:cNvSpPr txBox="1"/>
            <p:nvPr/>
          </p:nvSpPr>
          <p:spPr>
            <a:xfrm>
              <a:off x="10672192" y="240010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6E6327-6205-8F81-A4A8-010C748B2773}"/>
                </a:ext>
              </a:extLst>
            </p:cNvPr>
            <p:cNvSpPr txBox="1"/>
            <p:nvPr/>
          </p:nvSpPr>
          <p:spPr>
            <a:xfrm>
              <a:off x="10690511" y="339338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Test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21931C86-FFBD-F2F2-C53E-CB698F8EAA26}"/>
              </a:ext>
            </a:extLst>
          </p:cNvPr>
          <p:cNvSpPr/>
          <p:nvPr/>
        </p:nvSpPr>
        <p:spPr>
          <a:xfrm>
            <a:off x="6135624" y="2120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9BA515-FFBC-9738-A31F-A45E46835552}"/>
              </a:ext>
            </a:extLst>
          </p:cNvPr>
          <p:cNvSpPr/>
          <p:nvPr/>
        </p:nvSpPr>
        <p:spPr>
          <a:xfrm>
            <a:off x="9906073" y="2103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CA45A0-E91F-85F0-3B30-77C4CD1F24A2}"/>
              </a:ext>
            </a:extLst>
          </p:cNvPr>
          <p:cNvSpPr/>
          <p:nvPr/>
        </p:nvSpPr>
        <p:spPr>
          <a:xfrm>
            <a:off x="6135624" y="224892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F6704F-EE8D-52F0-7C18-DB6DB216DF1F}"/>
              </a:ext>
            </a:extLst>
          </p:cNvPr>
          <p:cNvSpPr/>
          <p:nvPr/>
        </p:nvSpPr>
        <p:spPr>
          <a:xfrm>
            <a:off x="6135624" y="334500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5FAF5A-8254-5A30-3125-371D49AA8ED1}"/>
              </a:ext>
            </a:extLst>
          </p:cNvPr>
          <p:cNvSpPr/>
          <p:nvPr/>
        </p:nvSpPr>
        <p:spPr>
          <a:xfrm>
            <a:off x="9196807" y="245566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9A29BB-04C7-1DC0-03A2-2C741E7052CA}"/>
              </a:ext>
            </a:extLst>
          </p:cNvPr>
          <p:cNvSpPr/>
          <p:nvPr/>
        </p:nvSpPr>
        <p:spPr>
          <a:xfrm>
            <a:off x="6135624" y="468264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B3DF8A-FF25-0B33-1B6B-EADA0700D88E}"/>
              </a:ext>
            </a:extLst>
          </p:cNvPr>
          <p:cNvGrpSpPr/>
          <p:nvPr/>
        </p:nvGrpSpPr>
        <p:grpSpPr>
          <a:xfrm>
            <a:off x="9670209" y="4796941"/>
            <a:ext cx="2434940" cy="2067615"/>
            <a:chOff x="9365412" y="4728117"/>
            <a:chExt cx="2434940" cy="20676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EB5B60-7102-8DC5-7E25-078F9BD6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65412" y="4728117"/>
              <a:ext cx="2324038" cy="20676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/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A9A8996-167B-D70F-1176-0802B29BCC1F}"/>
              </a:ext>
            </a:extLst>
          </p:cNvPr>
          <p:cNvSpPr/>
          <p:nvPr/>
        </p:nvSpPr>
        <p:spPr>
          <a:xfrm>
            <a:off x="9644399" y="459730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29D87B48-9984-D34D-52F5-523AA72E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0932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2134-7E18-4A1F-BBDE-254902A7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75A150-520A-DD3A-73DE-1C6A03191535}"/>
              </a:ext>
            </a:extLst>
          </p:cNvPr>
          <p:cNvSpPr/>
          <p:nvPr/>
        </p:nvSpPr>
        <p:spPr>
          <a:xfrm>
            <a:off x="436880" y="762463"/>
            <a:ext cx="11267440" cy="2249720"/>
          </a:xfrm>
          <a:prstGeom prst="roundRect">
            <a:avLst>
              <a:gd name="adj" fmla="val 4054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42A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6036AD-47B1-4EB5-C6DD-77944B82A902}"/>
              </a:ext>
            </a:extLst>
          </p:cNvPr>
          <p:cNvSpPr/>
          <p:nvPr/>
        </p:nvSpPr>
        <p:spPr>
          <a:xfrm>
            <a:off x="436880" y="3498980"/>
            <a:ext cx="11267440" cy="2997605"/>
          </a:xfrm>
          <a:prstGeom prst="roundRect">
            <a:avLst>
              <a:gd name="adj" fmla="val 4054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42A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F2F3C-0BC9-A558-C3BA-42277B55249E}"/>
              </a:ext>
            </a:extLst>
          </p:cNvPr>
          <p:cNvSpPr txBox="1"/>
          <p:nvPr/>
        </p:nvSpPr>
        <p:spPr>
          <a:xfrm>
            <a:off x="587129" y="707476"/>
            <a:ext cx="9755875" cy="6124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 anchorCtr="0">
            <a:noAutofit/>
          </a:bodyPr>
          <a:lstStyle/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SINDy – Sparse Identification of Nonlinear Dynamics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identifying ODEs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: Lorenz system  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SINDy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challenges and limitations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Library (ODEs, PDEs, rational functions)</a:t>
            </a: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Model selection</a:t>
            </a: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4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Noise robustness: weak form &amp; ensemble SINDy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PySINDy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8203855-E6DA-D6F4-3158-E585F34E8AC1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2A7CC-A216-35D4-1FCB-7B9024BA6B6B}"/>
              </a:ext>
            </a:extLst>
          </p:cNvPr>
          <p:cNvSpPr txBox="1"/>
          <p:nvPr/>
        </p:nvSpPr>
        <p:spPr>
          <a:xfrm>
            <a:off x="9205514" y="2550517"/>
            <a:ext cx="246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“Vanilla” SINDy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D62BD-1A37-CA2A-5B20-F25BA41919AC}"/>
              </a:ext>
            </a:extLst>
          </p:cNvPr>
          <p:cNvSpPr txBox="1"/>
          <p:nvPr/>
        </p:nvSpPr>
        <p:spPr>
          <a:xfrm>
            <a:off x="6681295" y="5971970"/>
            <a:ext cx="5073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extensions &amp;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1648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>
            <a:extLst>
              <a:ext uri="{FF2B5EF4-FFF2-40B4-BE49-F238E27FC236}">
                <a16:creationId xmlns:a16="http://schemas.microsoft.com/office/drawing/2014/main" id="{033BB10D-66F4-4883-BFD0-C3CCFF4FFE1D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ODEs and PDEs from data – SINDy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FE351-256B-F271-EC49-12C80706F1D6}"/>
                  </a:ext>
                </a:extLst>
              </p:cNvPr>
              <p:cNvSpPr txBox="1"/>
              <p:nvPr/>
            </p:nvSpPr>
            <p:spPr>
              <a:xfrm>
                <a:off x="5085251" y="1895520"/>
                <a:ext cx="1936876" cy="1371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FE351-256B-F271-EC49-12C80706F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251" y="1895520"/>
                <a:ext cx="1936876" cy="1371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5566FED-8294-0540-05BF-FDB576BA3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56" t="71319"/>
          <a:stretch/>
        </p:blipFill>
        <p:spPr>
          <a:xfrm>
            <a:off x="1407653" y="2017525"/>
            <a:ext cx="2270971" cy="17432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9B68BE-22C3-8F63-24D5-C78947CC3346}"/>
              </a:ext>
            </a:extLst>
          </p:cNvPr>
          <p:cNvCxnSpPr>
            <a:cxnSpLocks/>
          </p:cNvCxnSpPr>
          <p:nvPr/>
        </p:nvCxnSpPr>
        <p:spPr>
          <a:xfrm>
            <a:off x="548640" y="1690978"/>
            <a:ext cx="10688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6E8154-798C-2D96-0B6E-51CC0EAAB601}"/>
              </a:ext>
            </a:extLst>
          </p:cNvPr>
          <p:cNvCxnSpPr>
            <a:cxnSpLocks/>
          </p:cNvCxnSpPr>
          <p:nvPr/>
        </p:nvCxnSpPr>
        <p:spPr>
          <a:xfrm>
            <a:off x="463821" y="3997298"/>
            <a:ext cx="10688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2AEA90-1D99-476F-A7BB-D7050FCDD98B}"/>
              </a:ext>
            </a:extLst>
          </p:cNvPr>
          <p:cNvSpPr txBox="1"/>
          <p:nvPr/>
        </p:nvSpPr>
        <p:spPr>
          <a:xfrm>
            <a:off x="1142638" y="745849"/>
            <a:ext cx="74430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FD34C-F1D7-AF99-ED38-9818E628A09D}"/>
              </a:ext>
            </a:extLst>
          </p:cNvPr>
          <p:cNvSpPr txBox="1"/>
          <p:nvPr/>
        </p:nvSpPr>
        <p:spPr>
          <a:xfrm>
            <a:off x="4108486" y="756228"/>
            <a:ext cx="325448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Dynamics (assumptions)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090AD2D-CBCA-3B00-1737-DCDE4B4201A0}"/>
              </a:ext>
            </a:extLst>
          </p:cNvPr>
          <p:cNvSpPr/>
          <p:nvPr/>
        </p:nvSpPr>
        <p:spPr>
          <a:xfrm>
            <a:off x="2533099" y="1026786"/>
            <a:ext cx="1076960" cy="246221"/>
          </a:xfrm>
          <a:prstGeom prst="rightArrow">
            <a:avLst>
              <a:gd name="adj1" fmla="val 50000"/>
              <a:gd name="adj2" fmla="val 8713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68D12-3911-584A-C3A7-0965D4B8C547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206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>
            <a:extLst>
              <a:ext uri="{FF2B5EF4-FFF2-40B4-BE49-F238E27FC236}">
                <a16:creationId xmlns:a16="http://schemas.microsoft.com/office/drawing/2014/main" id="{033BB10D-66F4-4883-BFD0-C3CCFF4FFE1D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ODEs and PDEs from data – SINDy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384A-AC7A-B402-F1BE-55E58C174CBC}"/>
                  </a:ext>
                </a:extLst>
              </p:cNvPr>
              <p:cNvSpPr txBox="1"/>
              <p:nvPr/>
            </p:nvSpPr>
            <p:spPr>
              <a:xfrm>
                <a:off x="5142639" y="4322764"/>
                <a:ext cx="1879488" cy="13731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384A-AC7A-B402-F1BE-55E58C17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639" y="4322764"/>
                <a:ext cx="1879488" cy="1373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FE351-256B-F271-EC49-12C80706F1D6}"/>
                  </a:ext>
                </a:extLst>
              </p:cNvPr>
              <p:cNvSpPr txBox="1"/>
              <p:nvPr/>
            </p:nvSpPr>
            <p:spPr>
              <a:xfrm>
                <a:off x="5085251" y="1895520"/>
                <a:ext cx="1936876" cy="1371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FE351-256B-F271-EC49-12C80706F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251" y="1895520"/>
                <a:ext cx="1936876" cy="1371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5566FED-8294-0540-05BF-FDB576BA39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56" t="71319"/>
          <a:stretch/>
        </p:blipFill>
        <p:spPr>
          <a:xfrm>
            <a:off x="1407653" y="2017525"/>
            <a:ext cx="2270971" cy="174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0BE2B-5B94-02B7-C380-23057CAFB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8" t="8904" r="77197" b="26323"/>
          <a:stretch/>
        </p:blipFill>
        <p:spPr>
          <a:xfrm>
            <a:off x="1609032" y="4233782"/>
            <a:ext cx="2069592" cy="210206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9B68BE-22C3-8F63-24D5-C78947CC3346}"/>
              </a:ext>
            </a:extLst>
          </p:cNvPr>
          <p:cNvCxnSpPr>
            <a:cxnSpLocks/>
          </p:cNvCxnSpPr>
          <p:nvPr/>
        </p:nvCxnSpPr>
        <p:spPr>
          <a:xfrm>
            <a:off x="548640" y="1690978"/>
            <a:ext cx="10688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6E8154-798C-2D96-0B6E-51CC0EAAB601}"/>
              </a:ext>
            </a:extLst>
          </p:cNvPr>
          <p:cNvCxnSpPr>
            <a:cxnSpLocks/>
          </p:cNvCxnSpPr>
          <p:nvPr/>
        </p:nvCxnSpPr>
        <p:spPr>
          <a:xfrm>
            <a:off x="463821" y="3997298"/>
            <a:ext cx="10688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F29644-4CBA-9E88-08C7-963E07486BC5}"/>
              </a:ext>
            </a:extLst>
          </p:cNvPr>
          <p:cNvSpPr txBox="1"/>
          <p:nvPr/>
        </p:nvSpPr>
        <p:spPr>
          <a:xfrm>
            <a:off x="1142638" y="745849"/>
            <a:ext cx="74430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2AD2B-4CBF-F00B-CD47-9D8B60F547D7}"/>
              </a:ext>
            </a:extLst>
          </p:cNvPr>
          <p:cNvSpPr txBox="1"/>
          <p:nvPr/>
        </p:nvSpPr>
        <p:spPr>
          <a:xfrm>
            <a:off x="4108486" y="756228"/>
            <a:ext cx="325448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Dynamics (assumptions)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2719444-5728-586F-9311-CC9733EEE012}"/>
              </a:ext>
            </a:extLst>
          </p:cNvPr>
          <p:cNvSpPr/>
          <p:nvPr/>
        </p:nvSpPr>
        <p:spPr>
          <a:xfrm>
            <a:off x="2533099" y="1026786"/>
            <a:ext cx="1076960" cy="246221"/>
          </a:xfrm>
          <a:prstGeom prst="rightArrow">
            <a:avLst>
              <a:gd name="adj1" fmla="val 50000"/>
              <a:gd name="adj2" fmla="val 8713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6C526-EC74-6BE6-A4CB-A5AE7DCBE70F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71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>
            <a:extLst>
              <a:ext uri="{FF2B5EF4-FFF2-40B4-BE49-F238E27FC236}">
                <a16:creationId xmlns:a16="http://schemas.microsoft.com/office/drawing/2014/main" id="{033BB10D-66F4-4883-BFD0-C3CCFF4FFE1D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ODEs and PDEs from data – SINDy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64A7DB-7539-D09E-C32E-BA50ABA90BD7}"/>
                  </a:ext>
                </a:extLst>
              </p:cNvPr>
              <p:cNvSpPr txBox="1"/>
              <p:nvPr/>
            </p:nvSpPr>
            <p:spPr>
              <a:xfrm>
                <a:off x="8428754" y="1849430"/>
                <a:ext cx="2458557" cy="18062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b="0"/>
                  <a:t> </a:t>
                </a:r>
              </a:p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/>
                  <a:t> </a:t>
                </a:r>
              </a:p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64A7DB-7539-D09E-C32E-BA50ABA90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754" y="1849430"/>
                <a:ext cx="2458557" cy="1806263"/>
              </a:xfrm>
              <a:prstGeom prst="rect">
                <a:avLst/>
              </a:prstGeom>
              <a:blipFill>
                <a:blip r:embed="rId3"/>
                <a:stretch>
                  <a:fillRect l="-17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421F4-1FC7-A581-B3CD-4673112723ED}"/>
                  </a:ext>
                </a:extLst>
              </p:cNvPr>
              <p:cNvSpPr txBox="1"/>
              <p:nvPr/>
            </p:nvSpPr>
            <p:spPr>
              <a:xfrm>
                <a:off x="8099087" y="4586848"/>
                <a:ext cx="3281410" cy="92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421F4-1FC7-A581-B3CD-467311272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087" y="4586848"/>
                <a:ext cx="3281410" cy="929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384A-AC7A-B402-F1BE-55E58C174CBC}"/>
                  </a:ext>
                </a:extLst>
              </p:cNvPr>
              <p:cNvSpPr txBox="1"/>
              <p:nvPr/>
            </p:nvSpPr>
            <p:spPr>
              <a:xfrm>
                <a:off x="5142639" y="4322764"/>
                <a:ext cx="1879488" cy="13731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384A-AC7A-B402-F1BE-55E58C17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639" y="4322764"/>
                <a:ext cx="1879488" cy="1373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FE351-256B-F271-EC49-12C80706F1D6}"/>
                  </a:ext>
                </a:extLst>
              </p:cNvPr>
              <p:cNvSpPr txBox="1"/>
              <p:nvPr/>
            </p:nvSpPr>
            <p:spPr>
              <a:xfrm>
                <a:off x="5085251" y="1895520"/>
                <a:ext cx="1936876" cy="1371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R="0" defTabSz="821531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FE351-256B-F271-EC49-12C80706F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251" y="1895520"/>
                <a:ext cx="1936876" cy="1371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5566FED-8294-0540-05BF-FDB576BA39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56" t="71319"/>
          <a:stretch/>
        </p:blipFill>
        <p:spPr>
          <a:xfrm>
            <a:off x="1407653" y="2017525"/>
            <a:ext cx="2270971" cy="17432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9B68BE-22C3-8F63-24D5-C78947CC3346}"/>
              </a:ext>
            </a:extLst>
          </p:cNvPr>
          <p:cNvCxnSpPr>
            <a:cxnSpLocks/>
          </p:cNvCxnSpPr>
          <p:nvPr/>
        </p:nvCxnSpPr>
        <p:spPr>
          <a:xfrm>
            <a:off x="548640" y="1690978"/>
            <a:ext cx="10688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6E8154-798C-2D96-0B6E-51CC0EAAB601}"/>
              </a:ext>
            </a:extLst>
          </p:cNvPr>
          <p:cNvCxnSpPr>
            <a:cxnSpLocks/>
          </p:cNvCxnSpPr>
          <p:nvPr/>
        </p:nvCxnSpPr>
        <p:spPr>
          <a:xfrm>
            <a:off x="463821" y="3997298"/>
            <a:ext cx="10688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09C2F97-DA26-E458-CE26-87F636E3FA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8" t="8904" r="77197" b="26323"/>
          <a:stretch/>
        </p:blipFill>
        <p:spPr>
          <a:xfrm>
            <a:off x="1609032" y="4233782"/>
            <a:ext cx="2069592" cy="2102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90A7A6-FEEE-D117-A59B-D991675C85E9}"/>
              </a:ext>
            </a:extLst>
          </p:cNvPr>
          <p:cNvSpPr txBox="1"/>
          <p:nvPr/>
        </p:nvSpPr>
        <p:spPr>
          <a:xfrm>
            <a:off x="1142638" y="745849"/>
            <a:ext cx="74430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8931A-E356-0F64-D904-B8888EF55586}"/>
              </a:ext>
            </a:extLst>
          </p:cNvPr>
          <p:cNvSpPr txBox="1"/>
          <p:nvPr/>
        </p:nvSpPr>
        <p:spPr>
          <a:xfrm>
            <a:off x="4108486" y="756228"/>
            <a:ext cx="325448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Dynamics (assumptions)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361164F-866C-D89F-B6D6-579705661CF0}"/>
              </a:ext>
            </a:extLst>
          </p:cNvPr>
          <p:cNvSpPr/>
          <p:nvPr/>
        </p:nvSpPr>
        <p:spPr>
          <a:xfrm>
            <a:off x="2533099" y="1026786"/>
            <a:ext cx="1076960" cy="246221"/>
          </a:xfrm>
          <a:prstGeom prst="rightArrow">
            <a:avLst>
              <a:gd name="adj1" fmla="val 50000"/>
              <a:gd name="adj2" fmla="val 8713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F46AA-9B93-B21C-E851-12F833C4FC1E}"/>
              </a:ext>
            </a:extLst>
          </p:cNvPr>
          <p:cNvSpPr txBox="1"/>
          <p:nvPr/>
        </p:nvSpPr>
        <p:spPr>
          <a:xfrm>
            <a:off x="9021638" y="653515"/>
            <a:ext cx="227575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algn="ctr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Model structure </a:t>
            </a:r>
          </a:p>
          <a:p>
            <a:pPr marR="0" algn="ctr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&amp; coefficients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00A1237-913C-12A7-3E1B-91F1F01D40BD}"/>
              </a:ext>
            </a:extLst>
          </p:cNvPr>
          <p:cNvSpPr/>
          <p:nvPr/>
        </p:nvSpPr>
        <p:spPr>
          <a:xfrm>
            <a:off x="7579867" y="1013660"/>
            <a:ext cx="1076960" cy="246221"/>
          </a:xfrm>
          <a:prstGeom prst="rightArrow">
            <a:avLst>
              <a:gd name="adj1" fmla="val 50000"/>
              <a:gd name="adj2" fmla="val 8713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997DB-685D-8A7A-D349-120E6BE3055F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1177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E48A983-4879-C13D-4A4A-663C964C3CB6}"/>
              </a:ext>
            </a:extLst>
          </p:cNvPr>
          <p:cNvGrpSpPr/>
          <p:nvPr/>
        </p:nvGrpSpPr>
        <p:grpSpPr>
          <a:xfrm>
            <a:off x="756225" y="2063387"/>
            <a:ext cx="2703153" cy="2374810"/>
            <a:chOff x="756225" y="2063387"/>
            <a:chExt cx="2703153" cy="23748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0B38E5-4EFA-7CE0-DA49-C62EB193EDBB}"/>
                </a:ext>
              </a:extLst>
            </p:cNvPr>
            <p:cNvGrpSpPr/>
            <p:nvPr/>
          </p:nvGrpSpPr>
          <p:grpSpPr>
            <a:xfrm>
              <a:off x="756225" y="2063387"/>
              <a:ext cx="2703153" cy="2268307"/>
              <a:chOff x="1115302" y="1914735"/>
              <a:chExt cx="2703153" cy="2268307"/>
            </a:xfrm>
          </p:grpSpPr>
          <p:pic>
            <p:nvPicPr>
              <p:cNvPr id="5" name="Picture 1">
                <a:extLst>
                  <a:ext uri="{FF2B5EF4-FFF2-40B4-BE49-F238E27FC236}">
                    <a16:creationId xmlns:a16="http://schemas.microsoft.com/office/drawing/2014/main" id="{3273F60E-BDCC-DF06-EA88-C6B8C60BD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9647"/>
              <a:stretch>
                <a:fillRect/>
              </a:stretch>
            </p:blipFill>
            <p:spPr bwMode="auto">
              <a:xfrm>
                <a:off x="1115302" y="1914735"/>
                <a:ext cx="2700542" cy="916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">
                <a:extLst>
                  <a:ext uri="{FF2B5EF4-FFF2-40B4-BE49-F238E27FC236}">
                    <a16:creationId xmlns:a16="http://schemas.microsoft.com/office/drawing/2014/main" id="{3CB8A0E9-B91C-8E1C-2928-185CE74F84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194" b="63503"/>
              <a:stretch>
                <a:fillRect/>
              </a:stretch>
            </p:blipFill>
            <p:spPr bwMode="auto">
              <a:xfrm>
                <a:off x="1117913" y="2813212"/>
                <a:ext cx="2700542" cy="553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">
                <a:extLst>
                  <a:ext uri="{FF2B5EF4-FFF2-40B4-BE49-F238E27FC236}">
                    <a16:creationId xmlns:a16="http://schemas.microsoft.com/office/drawing/2014/main" id="{C3AF74B0-04A4-65BD-35A3-98EA133757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924" b="40757"/>
              <a:stretch>
                <a:fillRect/>
              </a:stretch>
            </p:blipFill>
            <p:spPr bwMode="auto">
              <a:xfrm>
                <a:off x="1115302" y="3358251"/>
                <a:ext cx="2700542" cy="824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C393F8-A4E4-0274-2E3E-D5D7BD10A577}"/>
                </a:ext>
              </a:extLst>
            </p:cNvPr>
            <p:cNvSpPr txBox="1"/>
            <p:nvPr/>
          </p:nvSpPr>
          <p:spPr>
            <a:xfrm>
              <a:off x="1900737" y="4161198"/>
              <a:ext cx="5697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t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B8CF65-214E-CC2C-854C-E810F31C6AB3}"/>
                </a:ext>
              </a:extLst>
            </p:cNvPr>
            <p:cNvSpPr txBox="1"/>
            <p:nvPr/>
          </p:nvSpPr>
          <p:spPr>
            <a:xfrm>
              <a:off x="771103" y="2512789"/>
              <a:ext cx="23551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t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3C42-7620-5490-3512-385131BBA810}"/>
                </a:ext>
              </a:extLst>
            </p:cNvPr>
            <p:cNvSpPr txBox="1"/>
            <p:nvPr/>
          </p:nvSpPr>
          <p:spPr>
            <a:xfrm>
              <a:off x="771103" y="3092886"/>
              <a:ext cx="23551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t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94DD46-4887-20A8-A965-FAF20FC8E1CF}"/>
                </a:ext>
              </a:extLst>
            </p:cNvPr>
            <p:cNvSpPr txBox="1"/>
            <p:nvPr/>
          </p:nvSpPr>
          <p:spPr>
            <a:xfrm>
              <a:off x="779990" y="3684925"/>
              <a:ext cx="23551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t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04550F-1CC5-4665-9112-DBD4BD819C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" r="78633" b="78849"/>
          <a:stretch>
            <a:fillRect/>
          </a:stretch>
        </p:blipFill>
        <p:spPr>
          <a:xfrm>
            <a:off x="547774" y="518187"/>
            <a:ext cx="2025132" cy="1241806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B1CF7496-EE50-4677-B1AB-FAF633DD28DD}"/>
              </a:ext>
            </a:extLst>
          </p:cNvPr>
          <p:cNvSpPr txBox="1">
            <a:spLocks/>
          </p:cNvSpPr>
          <p:nvPr/>
        </p:nvSpPr>
        <p:spPr bwMode="auto">
          <a:xfrm rot="5400000">
            <a:off x="3385920" y="2351629"/>
            <a:ext cx="1019488" cy="3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  <a:latin typeface="Palatino" charset="0"/>
                <a:ea typeface="Palatino" charset="0"/>
                <a:cs typeface="Palatino" charset="0"/>
                <a:sym typeface="Palatino" charset="0"/>
              </a:rPr>
              <a:t>time</a:t>
            </a: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51FF7209-DF84-4783-A0A3-34CE31850B17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 </a:t>
            </a:r>
            <a:r>
              <a:rPr lang="en-US" sz="2800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FDBE8-3A99-D438-4D81-F27E24B33C61}"/>
              </a:ext>
            </a:extLst>
          </p:cNvPr>
          <p:cNvSpPr/>
          <p:nvPr/>
        </p:nvSpPr>
        <p:spPr>
          <a:xfrm>
            <a:off x="1521660" y="620227"/>
            <a:ext cx="204015" cy="367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F27FCD-AF7D-62C1-6B3D-084189F84FF3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2239E-2BF2-39DC-08CE-83B72ACFE1E5}"/>
              </a:ext>
            </a:extLst>
          </p:cNvPr>
          <p:cNvSpPr txBox="1"/>
          <p:nvPr/>
        </p:nvSpPr>
        <p:spPr>
          <a:xfrm>
            <a:off x="214510" y="606559"/>
            <a:ext cx="361656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1) 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Lorenz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B50C4-2039-74E7-F2F7-2012D8A8A164}"/>
                  </a:ext>
                </a:extLst>
              </p:cNvPr>
              <p:cNvSpPr txBox="1"/>
              <p:nvPr/>
            </p:nvSpPr>
            <p:spPr>
              <a:xfrm>
                <a:off x="232689" y="1910733"/>
                <a:ext cx="39667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 Collect time series data  </a:t>
                </a:r>
                <a:r>
                  <a:rPr lang="en-US" sz="1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𝜌</m:t>
                    </m:r>
                  </m:oMath>
                </a14:m>
                <a:r>
                  <a:rPr lang="el-GR" sz="1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28</a:t>
                </a:r>
                <a:r>
                  <a:rPr lang="en-US" sz="1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𝜎</m:t>
                    </m:r>
                  </m:oMath>
                </a14:m>
                <a:r>
                  <a:rPr lang="el-GR" sz="1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10</a:t>
                </a:r>
                <a:r>
                  <a:rPr lang="en-US" sz="1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lang="en-US" sz="1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l-GR" sz="1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= 8/3</a:t>
                </a:r>
                <a:r>
                  <a:rPr lang="en-US" sz="1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sz="1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B50C4-2039-74E7-F2F7-2012D8A8A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89" y="1910733"/>
                <a:ext cx="3966778" cy="307777"/>
              </a:xfrm>
              <a:prstGeom prst="rect">
                <a:avLst/>
              </a:prstGeom>
              <a:blipFill>
                <a:blip r:embed="rId7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6232AF-7667-CC0F-DA9D-376026DA73BC}"/>
              </a:ext>
            </a:extLst>
          </p:cNvPr>
          <p:cNvSpPr txBox="1"/>
          <p:nvPr/>
        </p:nvSpPr>
        <p:spPr>
          <a:xfrm rot="16200000">
            <a:off x="-379231" y="5118595"/>
            <a:ext cx="1957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space  (attractor)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FDE2A8-0523-F2B3-DCCD-8EC20ACC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71" y="4643228"/>
            <a:ext cx="1607850" cy="160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42FC99-C44A-D4F4-50CB-DFBCBAEA0FD9}"/>
              </a:ext>
            </a:extLst>
          </p:cNvPr>
          <p:cNvSpPr txBox="1"/>
          <p:nvPr/>
        </p:nvSpPr>
        <p:spPr>
          <a:xfrm rot="16200000">
            <a:off x="22648" y="2978981"/>
            <a:ext cx="1136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series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596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9">
            <a:extLst>
              <a:ext uri="{FF2B5EF4-FFF2-40B4-BE49-F238E27FC236}">
                <a16:creationId xmlns:a16="http://schemas.microsoft.com/office/drawing/2014/main" id="{B1CF7496-EE50-4677-B1AB-FAF633DD28DD}"/>
              </a:ext>
            </a:extLst>
          </p:cNvPr>
          <p:cNvSpPr txBox="1">
            <a:spLocks/>
          </p:cNvSpPr>
          <p:nvPr/>
        </p:nvSpPr>
        <p:spPr bwMode="auto">
          <a:xfrm rot="5400000">
            <a:off x="3385920" y="2351629"/>
            <a:ext cx="1019488" cy="3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  <a:latin typeface="Palatino" charset="0"/>
                <a:ea typeface="Palatino" charset="0"/>
                <a:cs typeface="Palatino" charset="0"/>
                <a:sym typeface="Palatino" charset="0"/>
              </a:rPr>
              <a:t>time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18659B65-F219-45F3-B042-CF8DE1D533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371" y="1814485"/>
            <a:ext cx="0" cy="1491288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/>
            <a:endParaRPr lang="en-US" altLang="en-US" sz="1000" b="0">
              <a:solidFill>
                <a:schemeClr val="bg1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2" name="AutoShape 20">
            <a:extLst>
              <a:ext uri="{FF2B5EF4-FFF2-40B4-BE49-F238E27FC236}">
                <a16:creationId xmlns:a16="http://schemas.microsoft.com/office/drawing/2014/main" id="{DD09B859-89BD-40A8-ACC1-0437A6B11E68}"/>
              </a:ext>
            </a:extLst>
          </p:cNvPr>
          <p:cNvSpPr>
            <a:spLocks/>
          </p:cNvSpPr>
          <p:nvPr/>
        </p:nvSpPr>
        <p:spPr bwMode="auto">
          <a:xfrm>
            <a:off x="4199578" y="906957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3" name="AutoShape 21">
            <a:extLst>
              <a:ext uri="{FF2B5EF4-FFF2-40B4-BE49-F238E27FC236}">
                <a16:creationId xmlns:a16="http://schemas.microsoft.com/office/drawing/2014/main" id="{02291BF0-0D95-415D-9A48-259E6AF98C95}"/>
              </a:ext>
            </a:extLst>
          </p:cNvPr>
          <p:cNvSpPr>
            <a:spLocks/>
          </p:cNvSpPr>
          <p:nvPr/>
        </p:nvSpPr>
        <p:spPr bwMode="auto">
          <a:xfrm>
            <a:off x="5248260" y="914101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8" name="AutoShape 26">
            <a:extLst>
              <a:ext uri="{FF2B5EF4-FFF2-40B4-BE49-F238E27FC236}">
                <a16:creationId xmlns:a16="http://schemas.microsoft.com/office/drawing/2014/main" id="{D2935FB1-8CB2-4E12-B989-87B5D4A5FEA9}"/>
              </a:ext>
            </a:extLst>
          </p:cNvPr>
          <p:cNvSpPr>
            <a:spLocks/>
          </p:cNvSpPr>
          <p:nvPr/>
        </p:nvSpPr>
        <p:spPr bwMode="auto">
          <a:xfrm>
            <a:off x="5436170" y="920238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9" name="AutoShape 27">
            <a:extLst>
              <a:ext uri="{FF2B5EF4-FFF2-40B4-BE49-F238E27FC236}">
                <a16:creationId xmlns:a16="http://schemas.microsoft.com/office/drawing/2014/main" id="{0F6B4F48-231F-40ED-B60F-E5703FFE6AD6}"/>
              </a:ext>
            </a:extLst>
          </p:cNvPr>
          <p:cNvSpPr>
            <a:spLocks/>
          </p:cNvSpPr>
          <p:nvPr/>
        </p:nvSpPr>
        <p:spPr bwMode="auto">
          <a:xfrm>
            <a:off x="5624084" y="920238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6C8E7D35-5F96-4697-AE39-8B7C0788CFE1}"/>
              </a:ext>
            </a:extLst>
          </p:cNvPr>
          <p:cNvSpPr>
            <a:spLocks/>
          </p:cNvSpPr>
          <p:nvPr/>
        </p:nvSpPr>
        <p:spPr bwMode="auto">
          <a:xfrm>
            <a:off x="4553093" y="914101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1" name="AutoShape 30">
            <a:extLst>
              <a:ext uri="{FF2B5EF4-FFF2-40B4-BE49-F238E27FC236}">
                <a16:creationId xmlns:a16="http://schemas.microsoft.com/office/drawing/2014/main" id="{BB1DDC58-D089-4B53-AC25-5FF7F237C3D4}"/>
              </a:ext>
            </a:extLst>
          </p:cNvPr>
          <p:cNvSpPr>
            <a:spLocks/>
          </p:cNvSpPr>
          <p:nvPr/>
        </p:nvSpPr>
        <p:spPr bwMode="auto">
          <a:xfrm>
            <a:off x="4369691" y="914101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F9EC29-E7E7-4CE9-B826-A3C337D04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40" t="1279" r="64235" b="95679"/>
          <a:stretch/>
        </p:blipFill>
        <p:spPr>
          <a:xfrm>
            <a:off x="4157663" y="718045"/>
            <a:ext cx="485775" cy="1785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9EA35E-FAD1-47E1-A8EB-02FC9B23B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17" t="1278" r="52704" b="95383"/>
          <a:stretch/>
        </p:blipFill>
        <p:spPr>
          <a:xfrm>
            <a:off x="5179219" y="718045"/>
            <a:ext cx="557212" cy="196056"/>
          </a:xfrm>
          <a:prstGeom prst="rect">
            <a:avLst/>
          </a:prstGeom>
        </p:spPr>
      </p:pic>
      <p:sp>
        <p:nvSpPr>
          <p:cNvPr id="16" name="Title 9">
            <a:extLst>
              <a:ext uri="{FF2B5EF4-FFF2-40B4-BE49-F238E27FC236}">
                <a16:creationId xmlns:a16="http://schemas.microsoft.com/office/drawing/2014/main" id="{51FF7209-DF84-4783-A0A3-34CE31850B17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 </a:t>
            </a:r>
            <a:r>
              <a:rPr lang="en-US" sz="2800" dirty="0"/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0EE77F-E7F8-15FF-6FA0-B8B2E0F30473}"/>
              </a:ext>
            </a:extLst>
          </p:cNvPr>
          <p:cNvCxnSpPr>
            <a:cxnSpLocks/>
          </p:cNvCxnSpPr>
          <p:nvPr/>
        </p:nvCxnSpPr>
        <p:spPr>
          <a:xfrm>
            <a:off x="5971714" y="973335"/>
            <a:ext cx="0" cy="24103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06AE6-F468-9A11-94D2-BD3556B8662A}"/>
              </a:ext>
            </a:extLst>
          </p:cNvPr>
          <p:cNvSpPr txBox="1"/>
          <p:nvPr/>
        </p:nvSpPr>
        <p:spPr>
          <a:xfrm rot="16200000">
            <a:off x="5821574" y="199748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+mj-lt"/>
              </a:rPr>
              <a:t>time</a:t>
            </a:r>
            <a:endParaRPr lang="en-GB" sz="1600" i="1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F27FCD-AF7D-62C1-6B3D-084189F84FF3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04D30D-CD20-48A5-D829-FFBF371033BF}"/>
              </a:ext>
            </a:extLst>
          </p:cNvPr>
          <p:cNvSpPr/>
          <p:nvPr/>
        </p:nvSpPr>
        <p:spPr>
          <a:xfrm>
            <a:off x="4114413" y="553986"/>
            <a:ext cx="622537" cy="2947219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8C847A-9DA1-6E56-B7F9-88B2AB5490D6}"/>
              </a:ext>
            </a:extLst>
          </p:cNvPr>
          <p:cNvGrpSpPr/>
          <p:nvPr/>
        </p:nvGrpSpPr>
        <p:grpSpPr>
          <a:xfrm>
            <a:off x="1120386" y="620227"/>
            <a:ext cx="2938340" cy="3213658"/>
            <a:chOff x="1120386" y="620227"/>
            <a:chExt cx="2938340" cy="32136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8BBDDE-FC5A-4DB0-208E-2C6256522DE9}"/>
                </a:ext>
              </a:extLst>
            </p:cNvPr>
            <p:cNvSpPr/>
            <p:nvPr/>
          </p:nvSpPr>
          <p:spPr>
            <a:xfrm>
              <a:off x="1120386" y="1814484"/>
              <a:ext cx="2795808" cy="2019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2A3C79-90B9-01CC-B6BC-3D2E357415E6}"/>
                </a:ext>
              </a:extLst>
            </p:cNvPr>
            <p:cNvGrpSpPr/>
            <p:nvPr/>
          </p:nvGrpSpPr>
          <p:grpSpPr>
            <a:xfrm>
              <a:off x="1120386" y="620227"/>
              <a:ext cx="2938340" cy="2999817"/>
              <a:chOff x="1120386" y="620227"/>
              <a:chExt cx="2938340" cy="299981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0746B02-DFB7-EE91-379C-1723044B4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r="70723" b="78659"/>
              <a:stretch>
                <a:fillRect/>
              </a:stretch>
            </p:blipFill>
            <p:spPr>
              <a:xfrm>
                <a:off x="1253544" y="643016"/>
                <a:ext cx="2774945" cy="1252957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ABA5C5-77BA-C710-5305-34A6946D4F89}"/>
                  </a:ext>
                </a:extLst>
              </p:cNvPr>
              <p:cNvSpPr/>
              <p:nvPr/>
            </p:nvSpPr>
            <p:spPr>
              <a:xfrm>
                <a:off x="1521660" y="620227"/>
                <a:ext cx="204015" cy="36786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1C8348-CE59-B515-5EB1-1B9F05EF75E5}"/>
                  </a:ext>
                </a:extLst>
              </p:cNvPr>
              <p:cNvSpPr txBox="1"/>
              <p:nvPr/>
            </p:nvSpPr>
            <p:spPr>
              <a:xfrm>
                <a:off x="1120386" y="695574"/>
                <a:ext cx="19657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1)  </a:t>
                </a:r>
                <a:r>
                  <a:rPr lang="en-US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Lorenz System Data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EEEAB17-7306-C27D-A5BC-E82619F8E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t="20393" r="70723" b="52015"/>
              <a:stretch>
                <a:fillRect/>
              </a:stretch>
            </p:blipFill>
            <p:spPr>
              <a:xfrm>
                <a:off x="1283781" y="2000029"/>
                <a:ext cx="2774945" cy="16200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673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C4EE-6DE9-B818-54E2-5A5FB9FF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6C709-277B-50DA-F955-EB4890F5262E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C0A78A56-D9E8-E9FE-0A73-594183D5F692}"/>
              </a:ext>
            </a:extLst>
          </p:cNvPr>
          <p:cNvSpPr txBox="1">
            <a:spLocks/>
          </p:cNvSpPr>
          <p:nvPr/>
        </p:nvSpPr>
        <p:spPr bwMode="auto">
          <a:xfrm rot="5400000">
            <a:off x="3385920" y="2351629"/>
            <a:ext cx="1019488" cy="3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  <a:latin typeface="Palatino" charset="0"/>
                <a:ea typeface="Palatino" charset="0"/>
                <a:cs typeface="Palatino" charset="0"/>
                <a:sym typeface="Palatino" charset="0"/>
              </a:rPr>
              <a:t>time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6CF12FBE-2353-8251-D290-B10B3C5E15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371" y="1814485"/>
            <a:ext cx="0" cy="1491288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/>
            <a:endParaRPr lang="en-US" altLang="en-US" sz="1000" b="0">
              <a:solidFill>
                <a:schemeClr val="bg1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2" name="AutoShape 20">
            <a:extLst>
              <a:ext uri="{FF2B5EF4-FFF2-40B4-BE49-F238E27FC236}">
                <a16:creationId xmlns:a16="http://schemas.microsoft.com/office/drawing/2014/main" id="{FBB93EDD-4F83-C027-535A-077FD3C8D040}"/>
              </a:ext>
            </a:extLst>
          </p:cNvPr>
          <p:cNvSpPr>
            <a:spLocks/>
          </p:cNvSpPr>
          <p:nvPr/>
        </p:nvSpPr>
        <p:spPr bwMode="auto">
          <a:xfrm>
            <a:off x="4199578" y="906957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3" name="AutoShape 21">
            <a:extLst>
              <a:ext uri="{FF2B5EF4-FFF2-40B4-BE49-F238E27FC236}">
                <a16:creationId xmlns:a16="http://schemas.microsoft.com/office/drawing/2014/main" id="{36DDD7CB-D02A-0780-F327-AD98A854545D}"/>
              </a:ext>
            </a:extLst>
          </p:cNvPr>
          <p:cNvSpPr>
            <a:spLocks/>
          </p:cNvSpPr>
          <p:nvPr/>
        </p:nvSpPr>
        <p:spPr bwMode="auto">
          <a:xfrm>
            <a:off x="5248260" y="914101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8" name="AutoShape 26">
            <a:extLst>
              <a:ext uri="{FF2B5EF4-FFF2-40B4-BE49-F238E27FC236}">
                <a16:creationId xmlns:a16="http://schemas.microsoft.com/office/drawing/2014/main" id="{72C7BD60-CEBF-A3F3-CF5B-CFDB7CCD7B6B}"/>
              </a:ext>
            </a:extLst>
          </p:cNvPr>
          <p:cNvSpPr>
            <a:spLocks/>
          </p:cNvSpPr>
          <p:nvPr/>
        </p:nvSpPr>
        <p:spPr bwMode="auto">
          <a:xfrm>
            <a:off x="5436170" y="920238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9" name="AutoShape 27">
            <a:extLst>
              <a:ext uri="{FF2B5EF4-FFF2-40B4-BE49-F238E27FC236}">
                <a16:creationId xmlns:a16="http://schemas.microsoft.com/office/drawing/2014/main" id="{EE5FDB24-3115-A528-4E27-CB338F29FA15}"/>
              </a:ext>
            </a:extLst>
          </p:cNvPr>
          <p:cNvSpPr>
            <a:spLocks/>
          </p:cNvSpPr>
          <p:nvPr/>
        </p:nvSpPr>
        <p:spPr bwMode="auto">
          <a:xfrm>
            <a:off x="5624084" y="920238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25EF29AD-9D22-EB30-520D-6FA1FC823733}"/>
              </a:ext>
            </a:extLst>
          </p:cNvPr>
          <p:cNvSpPr>
            <a:spLocks/>
          </p:cNvSpPr>
          <p:nvPr/>
        </p:nvSpPr>
        <p:spPr bwMode="auto">
          <a:xfrm>
            <a:off x="4553093" y="914101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1" name="AutoShape 30">
            <a:extLst>
              <a:ext uri="{FF2B5EF4-FFF2-40B4-BE49-F238E27FC236}">
                <a16:creationId xmlns:a16="http://schemas.microsoft.com/office/drawing/2014/main" id="{0CF29659-5365-38BE-EEC6-750F5192DA4B}"/>
              </a:ext>
            </a:extLst>
          </p:cNvPr>
          <p:cNvSpPr>
            <a:spLocks/>
          </p:cNvSpPr>
          <p:nvPr/>
        </p:nvSpPr>
        <p:spPr bwMode="auto">
          <a:xfrm>
            <a:off x="4369691" y="914101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951EAA1-92BA-7066-C036-C0E5A5019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40" t="1279" r="64235" b="95679"/>
          <a:stretch/>
        </p:blipFill>
        <p:spPr>
          <a:xfrm>
            <a:off x="4157663" y="718045"/>
            <a:ext cx="485775" cy="1785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8917F2-D239-B0CC-5425-FDAD12988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17" t="1278" r="52704" b="95383"/>
          <a:stretch/>
        </p:blipFill>
        <p:spPr>
          <a:xfrm>
            <a:off x="5179219" y="718045"/>
            <a:ext cx="557212" cy="196056"/>
          </a:xfrm>
          <a:prstGeom prst="rect">
            <a:avLst/>
          </a:prstGeom>
        </p:spPr>
      </p:pic>
      <p:sp>
        <p:nvSpPr>
          <p:cNvPr id="16" name="Title 9">
            <a:extLst>
              <a:ext uri="{FF2B5EF4-FFF2-40B4-BE49-F238E27FC236}">
                <a16:creationId xmlns:a16="http://schemas.microsoft.com/office/drawing/2014/main" id="{51D01700-798F-4463-41F9-05E8A171C03D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 </a:t>
            </a:r>
            <a:r>
              <a:rPr lang="en-US" sz="2800" dirty="0"/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821421-B86B-D832-3560-482B497C5901}"/>
              </a:ext>
            </a:extLst>
          </p:cNvPr>
          <p:cNvCxnSpPr>
            <a:cxnSpLocks/>
          </p:cNvCxnSpPr>
          <p:nvPr/>
        </p:nvCxnSpPr>
        <p:spPr>
          <a:xfrm>
            <a:off x="5971714" y="973335"/>
            <a:ext cx="0" cy="24103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C66F1F-6CFC-5461-C51F-F33229B18EF2}"/>
              </a:ext>
            </a:extLst>
          </p:cNvPr>
          <p:cNvSpPr txBox="1"/>
          <p:nvPr/>
        </p:nvSpPr>
        <p:spPr>
          <a:xfrm rot="16200000">
            <a:off x="5821574" y="199748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+mj-lt"/>
              </a:rPr>
              <a:t>time</a:t>
            </a:r>
            <a:endParaRPr lang="en-GB" sz="1600" i="1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7039B1-9780-04A0-74B4-EA2E3B2C2184}"/>
              </a:ext>
            </a:extLst>
          </p:cNvPr>
          <p:cNvGrpSpPr/>
          <p:nvPr/>
        </p:nvGrpSpPr>
        <p:grpSpPr>
          <a:xfrm>
            <a:off x="1120386" y="620227"/>
            <a:ext cx="2938340" cy="3213658"/>
            <a:chOff x="1120386" y="620227"/>
            <a:chExt cx="2938340" cy="32136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DB9EA7-EBFA-A8DF-A1BA-E727CB53ECA8}"/>
                </a:ext>
              </a:extLst>
            </p:cNvPr>
            <p:cNvSpPr/>
            <p:nvPr/>
          </p:nvSpPr>
          <p:spPr>
            <a:xfrm>
              <a:off x="1120386" y="1814484"/>
              <a:ext cx="2795808" cy="2019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72358C-6040-29A2-9A9D-32B61C360486}"/>
                </a:ext>
              </a:extLst>
            </p:cNvPr>
            <p:cNvGrpSpPr/>
            <p:nvPr/>
          </p:nvGrpSpPr>
          <p:grpSpPr>
            <a:xfrm>
              <a:off x="1120386" y="620227"/>
              <a:ext cx="2938340" cy="2999817"/>
              <a:chOff x="1120386" y="620227"/>
              <a:chExt cx="2938340" cy="299981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7525066-BEDB-0B41-741E-6522E6B3B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r="70723" b="78659"/>
              <a:stretch>
                <a:fillRect/>
              </a:stretch>
            </p:blipFill>
            <p:spPr>
              <a:xfrm>
                <a:off x="1253544" y="643016"/>
                <a:ext cx="2774945" cy="1252957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1B86964-9EFA-5215-925E-B52D1EE33B1C}"/>
                  </a:ext>
                </a:extLst>
              </p:cNvPr>
              <p:cNvSpPr/>
              <p:nvPr/>
            </p:nvSpPr>
            <p:spPr>
              <a:xfrm>
                <a:off x="1521660" y="620227"/>
                <a:ext cx="204015" cy="36786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4DE659-64B6-210A-6858-470C19BF234D}"/>
                  </a:ext>
                </a:extLst>
              </p:cNvPr>
              <p:cNvSpPr txBox="1"/>
              <p:nvPr/>
            </p:nvSpPr>
            <p:spPr>
              <a:xfrm>
                <a:off x="1120386" y="695574"/>
                <a:ext cx="19657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1)  </a:t>
                </a:r>
                <a:r>
                  <a:rPr lang="en-US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Lorenz System Data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D15ADC6-521B-F8A2-4854-3088CAB0F6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t="20393" r="70723" b="52015"/>
              <a:stretch>
                <a:fillRect/>
              </a:stretch>
            </p:blipFill>
            <p:spPr>
              <a:xfrm>
                <a:off x="1283781" y="2000029"/>
                <a:ext cx="2774945" cy="16200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459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DD26B-1F5A-41FA-9AD6-8CA8084E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D03C0-C0F0-580E-522B-4A4288C49117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CE54993A-1E7F-7044-B8D6-8AAE5F8D66DA}"/>
              </a:ext>
            </a:extLst>
          </p:cNvPr>
          <p:cNvSpPr txBox="1">
            <a:spLocks/>
          </p:cNvSpPr>
          <p:nvPr/>
        </p:nvSpPr>
        <p:spPr bwMode="auto">
          <a:xfrm rot="5400000">
            <a:off x="3385920" y="2351629"/>
            <a:ext cx="1019488" cy="3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  <a:latin typeface="Palatino" charset="0"/>
                <a:ea typeface="Palatino" charset="0"/>
                <a:cs typeface="Palatino" charset="0"/>
                <a:sym typeface="Palatino" charset="0"/>
              </a:rPr>
              <a:t>time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EEDA50B6-CC66-E036-8665-034386D9AB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371" y="1814485"/>
            <a:ext cx="0" cy="1491288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/>
            <a:endParaRPr lang="en-US" altLang="en-US" sz="1000" b="0">
              <a:solidFill>
                <a:schemeClr val="bg1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2" name="AutoShape 20">
            <a:extLst>
              <a:ext uri="{FF2B5EF4-FFF2-40B4-BE49-F238E27FC236}">
                <a16:creationId xmlns:a16="http://schemas.microsoft.com/office/drawing/2014/main" id="{D0F35B5F-03F8-D3A9-5C4F-D5C9E731E53D}"/>
              </a:ext>
            </a:extLst>
          </p:cNvPr>
          <p:cNvSpPr>
            <a:spLocks/>
          </p:cNvSpPr>
          <p:nvPr/>
        </p:nvSpPr>
        <p:spPr bwMode="auto">
          <a:xfrm>
            <a:off x="4199578" y="906957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3" name="AutoShape 21">
            <a:extLst>
              <a:ext uri="{FF2B5EF4-FFF2-40B4-BE49-F238E27FC236}">
                <a16:creationId xmlns:a16="http://schemas.microsoft.com/office/drawing/2014/main" id="{2D67D4CB-0E65-3D5F-95C0-0D406A628F8B}"/>
              </a:ext>
            </a:extLst>
          </p:cNvPr>
          <p:cNvSpPr>
            <a:spLocks/>
          </p:cNvSpPr>
          <p:nvPr/>
        </p:nvSpPr>
        <p:spPr bwMode="auto">
          <a:xfrm>
            <a:off x="5248260" y="914101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8" name="AutoShape 26">
            <a:extLst>
              <a:ext uri="{FF2B5EF4-FFF2-40B4-BE49-F238E27FC236}">
                <a16:creationId xmlns:a16="http://schemas.microsoft.com/office/drawing/2014/main" id="{C57F2A2A-F5B6-71A5-510A-A855401874FD}"/>
              </a:ext>
            </a:extLst>
          </p:cNvPr>
          <p:cNvSpPr>
            <a:spLocks/>
          </p:cNvSpPr>
          <p:nvPr/>
        </p:nvSpPr>
        <p:spPr bwMode="auto">
          <a:xfrm>
            <a:off x="5436170" y="920238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9" name="AutoShape 27">
            <a:extLst>
              <a:ext uri="{FF2B5EF4-FFF2-40B4-BE49-F238E27FC236}">
                <a16:creationId xmlns:a16="http://schemas.microsoft.com/office/drawing/2014/main" id="{952C267E-99C0-B0DF-0FD3-BA6CED817771}"/>
              </a:ext>
            </a:extLst>
          </p:cNvPr>
          <p:cNvSpPr>
            <a:spLocks/>
          </p:cNvSpPr>
          <p:nvPr/>
        </p:nvSpPr>
        <p:spPr bwMode="auto">
          <a:xfrm>
            <a:off x="5624084" y="920238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B6E54F97-F916-FECB-F579-1713218A0079}"/>
              </a:ext>
            </a:extLst>
          </p:cNvPr>
          <p:cNvSpPr>
            <a:spLocks/>
          </p:cNvSpPr>
          <p:nvPr/>
        </p:nvSpPr>
        <p:spPr bwMode="auto">
          <a:xfrm>
            <a:off x="4553093" y="914101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31" name="AutoShape 30">
            <a:extLst>
              <a:ext uri="{FF2B5EF4-FFF2-40B4-BE49-F238E27FC236}">
                <a16:creationId xmlns:a16="http://schemas.microsoft.com/office/drawing/2014/main" id="{5D8A9AC1-43E0-6DAC-E2A1-4834A464052D}"/>
              </a:ext>
            </a:extLst>
          </p:cNvPr>
          <p:cNvSpPr>
            <a:spLocks/>
          </p:cNvSpPr>
          <p:nvPr/>
        </p:nvSpPr>
        <p:spPr bwMode="auto">
          <a:xfrm>
            <a:off x="4369691" y="914101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23C15D5-DFC9-9196-032F-520A717EA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40" t="1279" r="64235" b="95679"/>
          <a:stretch/>
        </p:blipFill>
        <p:spPr>
          <a:xfrm>
            <a:off x="4157663" y="718045"/>
            <a:ext cx="485775" cy="1785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DABB48-5BA6-AC2E-56DC-A511CFD265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17" t="1278" r="52704" b="95383"/>
          <a:stretch/>
        </p:blipFill>
        <p:spPr>
          <a:xfrm>
            <a:off x="5179219" y="718045"/>
            <a:ext cx="557212" cy="196056"/>
          </a:xfrm>
          <a:prstGeom prst="rect">
            <a:avLst/>
          </a:prstGeom>
        </p:spPr>
      </p:pic>
      <p:sp>
        <p:nvSpPr>
          <p:cNvPr id="16" name="Title 9">
            <a:extLst>
              <a:ext uri="{FF2B5EF4-FFF2-40B4-BE49-F238E27FC236}">
                <a16:creationId xmlns:a16="http://schemas.microsoft.com/office/drawing/2014/main" id="{4E1D7816-E3F3-E0BC-5DAF-E699537C0FA0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 </a:t>
            </a:r>
            <a:r>
              <a:rPr lang="en-US" sz="2800" dirty="0"/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EFB346-9453-BF44-3E8F-E62E45F1DA61}"/>
              </a:ext>
            </a:extLst>
          </p:cNvPr>
          <p:cNvCxnSpPr>
            <a:cxnSpLocks/>
          </p:cNvCxnSpPr>
          <p:nvPr/>
        </p:nvCxnSpPr>
        <p:spPr>
          <a:xfrm>
            <a:off x="5971714" y="973335"/>
            <a:ext cx="0" cy="24103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3398C5-177F-9768-1FFF-4E5084BFBE3E}"/>
              </a:ext>
            </a:extLst>
          </p:cNvPr>
          <p:cNvSpPr txBox="1"/>
          <p:nvPr/>
        </p:nvSpPr>
        <p:spPr>
          <a:xfrm rot="16200000">
            <a:off x="5821574" y="199748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+mj-lt"/>
              </a:rPr>
              <a:t>time</a:t>
            </a:r>
            <a:endParaRPr lang="en-GB" sz="1600" i="1">
              <a:latin typeface="+mj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1CEB8A-F8E3-FC77-BAD6-F833DBEBA40A}"/>
              </a:ext>
            </a:extLst>
          </p:cNvPr>
          <p:cNvGrpSpPr/>
          <p:nvPr/>
        </p:nvGrpSpPr>
        <p:grpSpPr>
          <a:xfrm>
            <a:off x="1120386" y="620227"/>
            <a:ext cx="2938340" cy="3213658"/>
            <a:chOff x="1120386" y="620227"/>
            <a:chExt cx="2938340" cy="3213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3C4AB6-1C48-E4DB-ECBD-94D699B4BBCA}"/>
                </a:ext>
              </a:extLst>
            </p:cNvPr>
            <p:cNvSpPr/>
            <p:nvPr/>
          </p:nvSpPr>
          <p:spPr>
            <a:xfrm>
              <a:off x="1120386" y="1814484"/>
              <a:ext cx="2795808" cy="2019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2F7D509-22C7-D125-A412-832937235129}"/>
                </a:ext>
              </a:extLst>
            </p:cNvPr>
            <p:cNvGrpSpPr/>
            <p:nvPr/>
          </p:nvGrpSpPr>
          <p:grpSpPr>
            <a:xfrm>
              <a:off x="1120386" y="620227"/>
              <a:ext cx="2938340" cy="2999817"/>
              <a:chOff x="1120386" y="620227"/>
              <a:chExt cx="2938340" cy="299981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E8A5FB3-6F23-A570-5599-6D93E2CF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r="70723" b="78659"/>
              <a:stretch>
                <a:fillRect/>
              </a:stretch>
            </p:blipFill>
            <p:spPr>
              <a:xfrm>
                <a:off x="1253544" y="643016"/>
                <a:ext cx="2774945" cy="1252957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05C5879-2D46-3320-4A6A-425FA5DFEA37}"/>
                  </a:ext>
                </a:extLst>
              </p:cNvPr>
              <p:cNvSpPr/>
              <p:nvPr/>
            </p:nvSpPr>
            <p:spPr>
              <a:xfrm>
                <a:off x="1521660" y="620227"/>
                <a:ext cx="204015" cy="36786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CA5CE0-D58D-76B0-43A7-003446E5233B}"/>
                  </a:ext>
                </a:extLst>
              </p:cNvPr>
              <p:cNvSpPr txBox="1"/>
              <p:nvPr/>
            </p:nvSpPr>
            <p:spPr>
              <a:xfrm>
                <a:off x="1120386" y="695574"/>
                <a:ext cx="19657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1)  </a:t>
                </a:r>
                <a:r>
                  <a:rPr lang="en-US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Lorenz System Data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CC1DEE3-7E19-23FE-2757-7EE7B57D1C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t="20393" r="70723" b="52015"/>
              <a:stretch>
                <a:fillRect/>
              </a:stretch>
            </p:blipFill>
            <p:spPr>
              <a:xfrm>
                <a:off x="1283781" y="2000029"/>
                <a:ext cx="2774945" cy="1620015"/>
              </a:xfrm>
              <a:prstGeom prst="rect">
                <a:avLst/>
              </a:prstGeom>
            </p:spPr>
          </p:pic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81F9C1-A7BE-6868-D15B-9DAE3367175B}"/>
              </a:ext>
            </a:extLst>
          </p:cNvPr>
          <p:cNvSpPr/>
          <p:nvPr/>
        </p:nvSpPr>
        <p:spPr>
          <a:xfrm>
            <a:off x="250055" y="566117"/>
            <a:ext cx="8126301" cy="626535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CCE857-AA43-5775-6BB7-83CA67F0B93C}"/>
              </a:ext>
            </a:extLst>
          </p:cNvPr>
          <p:cNvSpPr/>
          <p:nvPr/>
        </p:nvSpPr>
        <p:spPr>
          <a:xfrm>
            <a:off x="6683023" y="79023"/>
            <a:ext cx="5396088" cy="6694310"/>
          </a:xfrm>
          <a:prstGeom prst="roundRect">
            <a:avLst>
              <a:gd name="adj" fmla="val 158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9F66FC-2C3F-6E41-316C-090406CE75A6}"/>
                  </a:ext>
                </a:extLst>
              </p:cNvPr>
              <p:cNvSpPr txBox="1"/>
              <p:nvPr/>
            </p:nvSpPr>
            <p:spPr>
              <a:xfrm>
                <a:off x="6744170" y="71098"/>
                <a:ext cx="5310670" cy="5142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t">
                <a:noAutofit/>
              </a:bodyPr>
              <a:lstStyle/>
              <a:p>
                <a:pPr defTabSz="821531" hangingPunct="0">
                  <a:lnSpc>
                    <a:spcPct val="150000"/>
                  </a:lnSpc>
                </a:pP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Approximating time derivatives</a:t>
                </a:r>
              </a:p>
              <a:p>
                <a:pPr defTabSz="821531" hangingPunct="0">
                  <a:lnSpc>
                    <a:spcPct val="150000"/>
                  </a:lnSpc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Finite difference 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(central, forward or backward)   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sz="13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smooth data</a:t>
                </a:r>
              </a:p>
              <a:p>
                <a:pPr marL="365760" lvl="1" indent="-18288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orders of accuracy</a:t>
                </a:r>
              </a:p>
              <a:p>
                <a:pPr marL="365760" lvl="1" indent="-18288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 1</a:t>
                </a:r>
                <a:r>
                  <a:rPr lang="en-US" sz="1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st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derivative using central difference </a:t>
                </a:r>
              </a:p>
              <a:p>
                <a:pPr marL="731520" lvl="2" indent="-18288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2nd order accuracy: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l-G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​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8288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4th order accuracy: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f>
                      <m:fPr>
                        <m:ctrlP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−2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821531" hangingPunct="0">
                  <a:lnSpc>
                    <a:spcPct val="150000"/>
                  </a:lnSpc>
                </a:pPr>
                <a:endParaRPr lang="en-US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821531" hangingPunct="0">
                  <a:lnSpc>
                    <a:spcPct val="150000"/>
                  </a:lnSpc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Smoothed Finite Difference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sz="13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noisy data</a:t>
                </a:r>
                <a:endParaRPr lang="en-US" sz="130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65760" lvl="1" indent="-18288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Finite Difference on smoothed/filtered data </a:t>
                </a:r>
              </a:p>
              <a:p>
                <a:pPr marL="731520" lvl="2" indent="-18288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Savitzky Golay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: least-squares fit of a polynomial to the data </a:t>
                </a:r>
              </a:p>
              <a:p>
                <a:pPr marL="731520" lvl="2" indent="-18288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applied to the data before differentiation </a:t>
                </a:r>
              </a:p>
              <a:p>
                <a:pPr defTabSz="821531" hangingPunct="0">
                  <a:lnSpc>
                    <a:spcPct val="150000"/>
                  </a:lnSpc>
                </a:pPr>
                <a:endParaRPr 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821531" hangingPunct="0">
                  <a:lnSpc>
                    <a:spcPct val="150000"/>
                  </a:lnSpc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3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Polynomial (Savitzky Golay) derivative</a:t>
                </a: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sz="13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noisy data</a:t>
                </a:r>
                <a:endParaRPr lang="en-US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65760" lvl="1" indent="-18288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Analytically compute the derivative of the fitted polynomial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9F66FC-2C3F-6E41-316C-090406CE7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70" y="71098"/>
                <a:ext cx="5310670" cy="5142144"/>
              </a:xfrm>
              <a:prstGeom prst="rect">
                <a:avLst/>
              </a:prstGeom>
              <a:blipFill>
                <a:blip r:embed="rId8"/>
                <a:stretch>
                  <a:fillRect l="-68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5" descr="undefined">
            <a:extLst>
              <a:ext uri="{FF2B5EF4-FFF2-40B4-BE49-F238E27FC236}">
                <a16:creationId xmlns:a16="http://schemas.microsoft.com/office/drawing/2014/main" id="{99725BA1-F850-55DD-C673-F051BB701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2"/>
          <a:stretch>
            <a:fillRect/>
          </a:stretch>
        </p:blipFill>
        <p:spPr bwMode="auto">
          <a:xfrm>
            <a:off x="6989955" y="4345308"/>
            <a:ext cx="4847168" cy="23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07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4550F-1CC5-4665-9112-DBD4BD819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4166" b="47606"/>
          <a:stretch/>
        </p:blipFill>
        <p:spPr>
          <a:xfrm>
            <a:off x="1250262" y="643016"/>
            <a:ext cx="6240035" cy="3076163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B7DEE2F-30CA-42E9-B109-DD4FBA726382}"/>
              </a:ext>
            </a:extLst>
          </p:cNvPr>
          <p:cNvSpPr txBox="1">
            <a:spLocks/>
          </p:cNvSpPr>
          <p:nvPr/>
        </p:nvSpPr>
        <p:spPr bwMode="auto">
          <a:xfrm rot="5400000">
            <a:off x="3385920" y="2351629"/>
            <a:ext cx="1019488" cy="3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  <a:latin typeface="Palatino" charset="0"/>
                <a:ea typeface="Palatino" charset="0"/>
                <a:cs typeface="Palatino" charset="0"/>
                <a:sym typeface="Palatino" charset="0"/>
              </a:rPr>
              <a:t>time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583A80B-F8D8-4884-BB36-C516990E2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371" y="1814485"/>
            <a:ext cx="0" cy="1491288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/>
            <a:endParaRPr lang="en-US" altLang="en-US" sz="1000" b="0">
              <a:solidFill>
                <a:schemeClr val="bg1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" name="AutoShape 21">
            <a:extLst>
              <a:ext uri="{FF2B5EF4-FFF2-40B4-BE49-F238E27FC236}">
                <a16:creationId xmlns:a16="http://schemas.microsoft.com/office/drawing/2014/main" id="{45B51DD3-2F81-485F-B3E2-3C61301974FD}"/>
              </a:ext>
            </a:extLst>
          </p:cNvPr>
          <p:cNvSpPr>
            <a:spLocks/>
          </p:cNvSpPr>
          <p:nvPr/>
        </p:nvSpPr>
        <p:spPr bwMode="auto">
          <a:xfrm>
            <a:off x="5248260" y="914101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9" name="AutoShape 26">
            <a:extLst>
              <a:ext uri="{FF2B5EF4-FFF2-40B4-BE49-F238E27FC236}">
                <a16:creationId xmlns:a16="http://schemas.microsoft.com/office/drawing/2014/main" id="{AB15F0D4-553D-4612-9773-849CAD4DA5CA}"/>
              </a:ext>
            </a:extLst>
          </p:cNvPr>
          <p:cNvSpPr>
            <a:spLocks/>
          </p:cNvSpPr>
          <p:nvPr/>
        </p:nvSpPr>
        <p:spPr bwMode="auto">
          <a:xfrm>
            <a:off x="5436170" y="920238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0" name="AutoShape 27">
            <a:extLst>
              <a:ext uri="{FF2B5EF4-FFF2-40B4-BE49-F238E27FC236}">
                <a16:creationId xmlns:a16="http://schemas.microsoft.com/office/drawing/2014/main" id="{C5213A2C-F7CC-40F9-B8C2-8FC7DC30F0B9}"/>
              </a:ext>
            </a:extLst>
          </p:cNvPr>
          <p:cNvSpPr>
            <a:spLocks/>
          </p:cNvSpPr>
          <p:nvPr/>
        </p:nvSpPr>
        <p:spPr bwMode="auto">
          <a:xfrm>
            <a:off x="5624084" y="920238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EC4599-9BCC-4336-92B1-A6543C2BB748}"/>
              </a:ext>
            </a:extLst>
          </p:cNvPr>
          <p:cNvSpPr/>
          <p:nvPr/>
        </p:nvSpPr>
        <p:spPr>
          <a:xfrm rot="20843963">
            <a:off x="2343808" y="3634643"/>
            <a:ext cx="1807776" cy="367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765E1068-0E4B-45EA-ACE5-E8E3EA6B4115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43C09-8FA0-39CC-0DF0-F42624F51DB1}"/>
              </a:ext>
            </a:extLst>
          </p:cNvPr>
          <p:cNvSpPr/>
          <p:nvPr/>
        </p:nvSpPr>
        <p:spPr>
          <a:xfrm>
            <a:off x="1521660" y="620227"/>
            <a:ext cx="204015" cy="367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B3122-8438-8614-C651-314EDBB439A6}"/>
              </a:ext>
            </a:extLst>
          </p:cNvPr>
          <p:cNvSpPr/>
          <p:nvPr/>
        </p:nvSpPr>
        <p:spPr>
          <a:xfrm>
            <a:off x="4758813" y="1602658"/>
            <a:ext cx="172358" cy="39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921C-D27B-EBA3-F77C-E9AD40D86555}"/>
              </a:ext>
            </a:extLst>
          </p:cNvPr>
          <p:cNvSpPr/>
          <p:nvPr/>
        </p:nvSpPr>
        <p:spPr>
          <a:xfrm rot="20843963">
            <a:off x="7345921" y="2745776"/>
            <a:ext cx="269133" cy="367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393C1-9B50-BCDF-705F-60449446C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6" r="60832" b="47597"/>
          <a:stretch/>
        </p:blipFill>
        <p:spPr>
          <a:xfrm>
            <a:off x="4758813" y="643016"/>
            <a:ext cx="204011" cy="3076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F6DF5D-0FC8-9A63-DE18-278364ADF401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9AC3CB-DEDC-8C04-2034-8663B7E146FC}"/>
              </a:ext>
            </a:extLst>
          </p:cNvPr>
          <p:cNvGrpSpPr/>
          <p:nvPr/>
        </p:nvGrpSpPr>
        <p:grpSpPr>
          <a:xfrm>
            <a:off x="1120386" y="620227"/>
            <a:ext cx="2938340" cy="3213658"/>
            <a:chOff x="1120386" y="620227"/>
            <a:chExt cx="2938340" cy="321365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A51B62-8391-1959-DD85-1443805C9D58}"/>
                </a:ext>
              </a:extLst>
            </p:cNvPr>
            <p:cNvSpPr/>
            <p:nvPr/>
          </p:nvSpPr>
          <p:spPr>
            <a:xfrm>
              <a:off x="1120386" y="1814484"/>
              <a:ext cx="2795808" cy="2019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EE00A61-B8B2-94AC-6D3C-4B5F03D7A081}"/>
                </a:ext>
              </a:extLst>
            </p:cNvPr>
            <p:cNvGrpSpPr/>
            <p:nvPr/>
          </p:nvGrpSpPr>
          <p:grpSpPr>
            <a:xfrm>
              <a:off x="1120386" y="620227"/>
              <a:ext cx="2938340" cy="2999817"/>
              <a:chOff x="1120386" y="620227"/>
              <a:chExt cx="2938340" cy="2999817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3E79D56-A01B-DB52-12A6-1E0764618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r="70723" b="78659"/>
              <a:stretch>
                <a:fillRect/>
              </a:stretch>
            </p:blipFill>
            <p:spPr>
              <a:xfrm>
                <a:off x="1253544" y="643016"/>
                <a:ext cx="2774945" cy="1252957"/>
              </a:xfrm>
              <a:prstGeom prst="rect">
                <a:avLst/>
              </a:prstGeom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EA13372-B8DB-F23E-9D64-78A916C6848F}"/>
                  </a:ext>
                </a:extLst>
              </p:cNvPr>
              <p:cNvSpPr/>
              <p:nvPr/>
            </p:nvSpPr>
            <p:spPr>
              <a:xfrm>
                <a:off x="1521660" y="620227"/>
                <a:ext cx="204015" cy="36786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14C4C8-5A8D-EFA8-C612-9BAF9110C22D}"/>
                  </a:ext>
                </a:extLst>
              </p:cNvPr>
              <p:cNvSpPr txBox="1"/>
              <p:nvPr/>
            </p:nvSpPr>
            <p:spPr>
              <a:xfrm>
                <a:off x="1120386" y="695574"/>
                <a:ext cx="19657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1)  </a:t>
                </a:r>
                <a:r>
                  <a:rPr lang="en-US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Lorenz System Data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A0B412B-A135-572F-0A62-1343661CE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t="20393" r="70723" b="52015"/>
              <a:stretch>
                <a:fillRect/>
              </a:stretch>
            </p:blipFill>
            <p:spPr>
              <a:xfrm>
                <a:off x="1283781" y="2000029"/>
                <a:ext cx="2774945" cy="16200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6710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D4CBBC-8D4E-684A-C40C-CEF4B060CF35}"/>
              </a:ext>
            </a:extLst>
          </p:cNvPr>
          <p:cNvSpPr txBox="1"/>
          <p:nvPr/>
        </p:nvSpPr>
        <p:spPr>
          <a:xfrm>
            <a:off x="7578970" y="383024"/>
            <a:ext cx="4407475" cy="5935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noAutofit/>
          </a:bodyPr>
          <a:lstStyle/>
          <a:p>
            <a:pPr defTabSz="821531" hangingPunct="0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(Adaptive) flight systems</a:t>
            </a: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Flapping wing MAV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Renewable energy systems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Composite additive manufacturing morphing wing drones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Morphing wings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Airborne wind energy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" defTabSz="821531" hangingPunct="0"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Co-design optimization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driven modeling &amp; control</a:t>
            </a:r>
          </a:p>
          <a:p>
            <a:pPr marL="914400" lvl="1" indent="-27432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DMDc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SINDyC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SINDy-RL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7432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E-SINDy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B-SINDy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SINDy-CP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7432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Poincaré SINDy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Slow Manifolds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033BB10D-66F4-4883-BFD0-C3CCFF4FFE1D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work</a:t>
            </a:r>
            <a:endParaRPr lang="en-US" sz="2800" dirty="0">
              <a:solidFill>
                <a:srgbClr val="0042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perial_Seminar_ChemEng_Video2">
            <a:hlinkClick r:id="" action="ppaction://media"/>
            <a:extLst>
              <a:ext uri="{FF2B5EF4-FFF2-40B4-BE49-F238E27FC236}">
                <a16:creationId xmlns:a16="http://schemas.microsoft.com/office/drawing/2014/main" id="{FA5E26C5-39DA-7CAB-9398-3299434D23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8"/>
          <a:srcRect l="40214" t="11401" r="1344" b="2001"/>
          <a:stretch/>
        </p:blipFill>
        <p:spPr>
          <a:xfrm>
            <a:off x="126427" y="737134"/>
            <a:ext cx="7121450" cy="593571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92404A-F082-A153-150E-0B2C19B184D1}"/>
              </a:ext>
            </a:extLst>
          </p:cNvPr>
          <p:cNvCxnSpPr/>
          <p:nvPr/>
        </p:nvCxnSpPr>
        <p:spPr>
          <a:xfrm>
            <a:off x="7197066" y="772302"/>
            <a:ext cx="0" cy="457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B14C5A-5BD5-5BB2-539D-E89571727EFE}"/>
              </a:ext>
            </a:extLst>
          </p:cNvPr>
          <p:cNvCxnSpPr>
            <a:cxnSpLocks/>
          </p:cNvCxnSpPr>
          <p:nvPr/>
        </p:nvCxnSpPr>
        <p:spPr>
          <a:xfrm flipH="1" flipV="1">
            <a:off x="6743703" y="773722"/>
            <a:ext cx="457200" cy="1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D02A4C2-7EAE-6F15-7999-B58812ED7411}"/>
              </a:ext>
            </a:extLst>
          </p:cNvPr>
          <p:cNvSpPr/>
          <p:nvPr/>
        </p:nvSpPr>
        <p:spPr>
          <a:xfrm>
            <a:off x="7356774" y="3719146"/>
            <a:ext cx="4540586" cy="272229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CA8338D9-4744-15AE-BF0A-C70694A1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263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4550F-1CC5-4665-9112-DBD4BD819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3492" b="-139"/>
          <a:stretch/>
        </p:blipFill>
        <p:spPr>
          <a:xfrm>
            <a:off x="1250262" y="643016"/>
            <a:ext cx="7251712" cy="5879428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B7DEE2F-30CA-42E9-B109-DD4FBA726382}"/>
              </a:ext>
            </a:extLst>
          </p:cNvPr>
          <p:cNvSpPr txBox="1">
            <a:spLocks/>
          </p:cNvSpPr>
          <p:nvPr/>
        </p:nvSpPr>
        <p:spPr bwMode="auto">
          <a:xfrm rot="5400000">
            <a:off x="3385920" y="2351629"/>
            <a:ext cx="1019488" cy="3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  <a:latin typeface="Palatino" charset="0"/>
                <a:ea typeface="Palatino" charset="0"/>
                <a:cs typeface="Palatino" charset="0"/>
                <a:sym typeface="Palatino" charset="0"/>
              </a:rPr>
              <a:t>time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583A80B-F8D8-4884-BB36-C516990E2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371" y="1814485"/>
            <a:ext cx="0" cy="1491288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/>
            <a:endParaRPr lang="en-US" altLang="en-US" sz="1000" b="0">
              <a:solidFill>
                <a:schemeClr val="bg1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" name="AutoShape 21">
            <a:extLst>
              <a:ext uri="{FF2B5EF4-FFF2-40B4-BE49-F238E27FC236}">
                <a16:creationId xmlns:a16="http://schemas.microsoft.com/office/drawing/2014/main" id="{45B51DD3-2F81-485F-B3E2-3C61301974FD}"/>
              </a:ext>
            </a:extLst>
          </p:cNvPr>
          <p:cNvSpPr>
            <a:spLocks/>
          </p:cNvSpPr>
          <p:nvPr/>
        </p:nvSpPr>
        <p:spPr bwMode="auto">
          <a:xfrm>
            <a:off x="5248260" y="914101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9" name="AutoShape 26">
            <a:extLst>
              <a:ext uri="{FF2B5EF4-FFF2-40B4-BE49-F238E27FC236}">
                <a16:creationId xmlns:a16="http://schemas.microsoft.com/office/drawing/2014/main" id="{AB15F0D4-553D-4612-9773-849CAD4DA5CA}"/>
              </a:ext>
            </a:extLst>
          </p:cNvPr>
          <p:cNvSpPr>
            <a:spLocks/>
          </p:cNvSpPr>
          <p:nvPr/>
        </p:nvSpPr>
        <p:spPr bwMode="auto">
          <a:xfrm>
            <a:off x="5436170" y="920238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0" name="AutoShape 27">
            <a:extLst>
              <a:ext uri="{FF2B5EF4-FFF2-40B4-BE49-F238E27FC236}">
                <a16:creationId xmlns:a16="http://schemas.microsoft.com/office/drawing/2014/main" id="{C5213A2C-F7CC-40F9-B8C2-8FC7DC30F0B9}"/>
              </a:ext>
            </a:extLst>
          </p:cNvPr>
          <p:cNvSpPr>
            <a:spLocks/>
          </p:cNvSpPr>
          <p:nvPr/>
        </p:nvSpPr>
        <p:spPr bwMode="auto">
          <a:xfrm>
            <a:off x="5624084" y="920238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765E1068-0E4B-45EA-ACE5-E8E3EA6B4115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43C09-8FA0-39CC-0DF0-F42624F51DB1}"/>
              </a:ext>
            </a:extLst>
          </p:cNvPr>
          <p:cNvSpPr/>
          <p:nvPr/>
        </p:nvSpPr>
        <p:spPr>
          <a:xfrm>
            <a:off x="1521660" y="620227"/>
            <a:ext cx="204015" cy="367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B3122-8438-8614-C651-314EDBB439A6}"/>
              </a:ext>
            </a:extLst>
          </p:cNvPr>
          <p:cNvSpPr/>
          <p:nvPr/>
        </p:nvSpPr>
        <p:spPr>
          <a:xfrm>
            <a:off x="4758813" y="1602658"/>
            <a:ext cx="172358" cy="39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921C-D27B-EBA3-F77C-E9AD40D86555}"/>
              </a:ext>
            </a:extLst>
          </p:cNvPr>
          <p:cNvSpPr/>
          <p:nvPr/>
        </p:nvSpPr>
        <p:spPr>
          <a:xfrm>
            <a:off x="7501564" y="588906"/>
            <a:ext cx="1271808" cy="22126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393C1-9B50-BCDF-705F-60449446C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6" r="60832" b="47597"/>
          <a:stretch/>
        </p:blipFill>
        <p:spPr>
          <a:xfrm>
            <a:off x="4758813" y="643016"/>
            <a:ext cx="204011" cy="3076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B765EF-9E89-AA8E-3B8E-D7DF9F36172B}"/>
              </a:ext>
            </a:extLst>
          </p:cNvPr>
          <p:cNvSpPr/>
          <p:nvPr/>
        </p:nvSpPr>
        <p:spPr>
          <a:xfrm>
            <a:off x="1618514" y="6183086"/>
            <a:ext cx="177630" cy="18668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AF792-62B6-3A7A-189C-6018CC11075C}"/>
              </a:ext>
            </a:extLst>
          </p:cNvPr>
          <p:cNvSpPr/>
          <p:nvPr/>
        </p:nvSpPr>
        <p:spPr>
          <a:xfrm>
            <a:off x="3888579" y="4135120"/>
            <a:ext cx="2148682" cy="2023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132E5C-8464-D5E6-0D3F-051C8311317B}"/>
              </a:ext>
            </a:extLst>
          </p:cNvPr>
          <p:cNvSpPr/>
          <p:nvPr/>
        </p:nvSpPr>
        <p:spPr>
          <a:xfrm>
            <a:off x="6230990" y="4135120"/>
            <a:ext cx="2148682" cy="2023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CBC68-41F5-C78E-CD1A-F662EEA3AA7D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07EE2-66E1-929A-902A-48128C30ECD3}"/>
              </a:ext>
            </a:extLst>
          </p:cNvPr>
          <p:cNvSpPr txBox="1"/>
          <p:nvPr/>
        </p:nvSpPr>
        <p:spPr>
          <a:xfrm>
            <a:off x="1586817" y="6158138"/>
            <a:ext cx="4644173" cy="274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5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  </a:t>
            </a:r>
            <a:r>
              <a:rPr lang="en-US" sz="13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Regression to Solve for Active Terms in the Dynamics</a:t>
            </a:r>
            <a:endParaRPr lang="en-US" sz="13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44726B-A03E-960B-E3E8-C6188BD73D22}"/>
              </a:ext>
            </a:extLst>
          </p:cNvPr>
          <p:cNvGrpSpPr/>
          <p:nvPr/>
        </p:nvGrpSpPr>
        <p:grpSpPr>
          <a:xfrm>
            <a:off x="1120386" y="620227"/>
            <a:ext cx="2908103" cy="2999816"/>
            <a:chOff x="1120386" y="620227"/>
            <a:chExt cx="2908103" cy="29998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F7AD4BD-5321-A737-1269-484EA2E1A5C8}"/>
                </a:ext>
              </a:extLst>
            </p:cNvPr>
            <p:cNvSpPr/>
            <p:nvPr/>
          </p:nvSpPr>
          <p:spPr>
            <a:xfrm>
              <a:off x="1120387" y="1814484"/>
              <a:ext cx="2211544" cy="1805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C3D7660-3D98-7250-67E5-92E9B0E9CBED}"/>
                </a:ext>
              </a:extLst>
            </p:cNvPr>
            <p:cNvGrpSpPr/>
            <p:nvPr/>
          </p:nvGrpSpPr>
          <p:grpSpPr>
            <a:xfrm>
              <a:off x="1120386" y="620227"/>
              <a:ext cx="2908103" cy="2973763"/>
              <a:chOff x="1120386" y="620227"/>
              <a:chExt cx="2908103" cy="297376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BB33112-37EF-24BC-0B38-7401BB2DF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r="70723" b="78659"/>
              <a:stretch>
                <a:fillRect/>
              </a:stretch>
            </p:blipFill>
            <p:spPr>
              <a:xfrm>
                <a:off x="1253544" y="643016"/>
                <a:ext cx="2774945" cy="1252957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E7492A-9F63-E1B2-5A13-7B485DEB42D3}"/>
                  </a:ext>
                </a:extLst>
              </p:cNvPr>
              <p:cNvSpPr/>
              <p:nvPr/>
            </p:nvSpPr>
            <p:spPr>
              <a:xfrm>
                <a:off x="1521660" y="620227"/>
                <a:ext cx="204015" cy="36786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2B034E9-05B8-2508-16EF-C754A4574B26}"/>
                  </a:ext>
                </a:extLst>
              </p:cNvPr>
              <p:cNvSpPr txBox="1"/>
              <p:nvPr/>
            </p:nvSpPr>
            <p:spPr>
              <a:xfrm>
                <a:off x="1120386" y="695574"/>
                <a:ext cx="19657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1)  </a:t>
                </a:r>
                <a:r>
                  <a:rPr lang="en-US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Lorenz System Data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47BD670-E0C7-0CC2-23EE-3C60F48C6E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t="20393" r="77891" b="52459"/>
              <a:stretch>
                <a:fillRect/>
              </a:stretch>
            </p:blipFill>
            <p:spPr>
              <a:xfrm>
                <a:off x="1283782" y="2000029"/>
                <a:ext cx="2095522" cy="15939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3163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4550F-1CC5-4665-9112-DBD4BD819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3492" b="-139"/>
          <a:stretch/>
        </p:blipFill>
        <p:spPr>
          <a:xfrm>
            <a:off x="1250262" y="643016"/>
            <a:ext cx="7251712" cy="5879428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B7DEE2F-30CA-42E9-B109-DD4FBA726382}"/>
              </a:ext>
            </a:extLst>
          </p:cNvPr>
          <p:cNvSpPr txBox="1">
            <a:spLocks/>
          </p:cNvSpPr>
          <p:nvPr/>
        </p:nvSpPr>
        <p:spPr bwMode="auto">
          <a:xfrm rot="5400000">
            <a:off x="3385920" y="2351629"/>
            <a:ext cx="1019488" cy="3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  <a:latin typeface="Palatino" charset="0"/>
                <a:ea typeface="Palatino" charset="0"/>
                <a:cs typeface="Palatino" charset="0"/>
                <a:sym typeface="Palatino" charset="0"/>
              </a:rPr>
              <a:t>time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583A80B-F8D8-4884-BB36-C516990E2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371" y="1814485"/>
            <a:ext cx="0" cy="1491288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/>
            <a:endParaRPr lang="en-US" altLang="en-US" sz="1000" b="0">
              <a:solidFill>
                <a:schemeClr val="bg1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" name="AutoShape 21">
            <a:extLst>
              <a:ext uri="{FF2B5EF4-FFF2-40B4-BE49-F238E27FC236}">
                <a16:creationId xmlns:a16="http://schemas.microsoft.com/office/drawing/2014/main" id="{45B51DD3-2F81-485F-B3E2-3C61301974FD}"/>
              </a:ext>
            </a:extLst>
          </p:cNvPr>
          <p:cNvSpPr>
            <a:spLocks/>
          </p:cNvSpPr>
          <p:nvPr/>
        </p:nvSpPr>
        <p:spPr bwMode="auto">
          <a:xfrm>
            <a:off x="5248260" y="914101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9" name="AutoShape 26">
            <a:extLst>
              <a:ext uri="{FF2B5EF4-FFF2-40B4-BE49-F238E27FC236}">
                <a16:creationId xmlns:a16="http://schemas.microsoft.com/office/drawing/2014/main" id="{AB15F0D4-553D-4612-9773-849CAD4DA5CA}"/>
              </a:ext>
            </a:extLst>
          </p:cNvPr>
          <p:cNvSpPr>
            <a:spLocks/>
          </p:cNvSpPr>
          <p:nvPr/>
        </p:nvSpPr>
        <p:spPr bwMode="auto">
          <a:xfrm>
            <a:off x="5436170" y="920238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0" name="AutoShape 27">
            <a:extLst>
              <a:ext uri="{FF2B5EF4-FFF2-40B4-BE49-F238E27FC236}">
                <a16:creationId xmlns:a16="http://schemas.microsoft.com/office/drawing/2014/main" id="{C5213A2C-F7CC-40F9-B8C2-8FC7DC30F0B9}"/>
              </a:ext>
            </a:extLst>
          </p:cNvPr>
          <p:cNvSpPr>
            <a:spLocks/>
          </p:cNvSpPr>
          <p:nvPr/>
        </p:nvSpPr>
        <p:spPr bwMode="auto">
          <a:xfrm>
            <a:off x="5624084" y="920238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765E1068-0E4B-45EA-ACE5-E8E3EA6B4115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43C09-8FA0-39CC-0DF0-F42624F51DB1}"/>
              </a:ext>
            </a:extLst>
          </p:cNvPr>
          <p:cNvSpPr/>
          <p:nvPr/>
        </p:nvSpPr>
        <p:spPr>
          <a:xfrm>
            <a:off x="1521660" y="620227"/>
            <a:ext cx="204015" cy="367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B3122-8438-8614-C651-314EDBB439A6}"/>
              </a:ext>
            </a:extLst>
          </p:cNvPr>
          <p:cNvSpPr/>
          <p:nvPr/>
        </p:nvSpPr>
        <p:spPr>
          <a:xfrm>
            <a:off x="4758813" y="1602658"/>
            <a:ext cx="172358" cy="39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921C-D27B-EBA3-F77C-E9AD40D86555}"/>
              </a:ext>
            </a:extLst>
          </p:cNvPr>
          <p:cNvSpPr/>
          <p:nvPr/>
        </p:nvSpPr>
        <p:spPr>
          <a:xfrm>
            <a:off x="7501564" y="588906"/>
            <a:ext cx="1271808" cy="22126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393C1-9B50-BCDF-705F-60449446C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6" r="60832" b="47597"/>
          <a:stretch/>
        </p:blipFill>
        <p:spPr>
          <a:xfrm>
            <a:off x="4758813" y="643016"/>
            <a:ext cx="204011" cy="3076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B765EF-9E89-AA8E-3B8E-D7DF9F36172B}"/>
              </a:ext>
            </a:extLst>
          </p:cNvPr>
          <p:cNvSpPr/>
          <p:nvPr/>
        </p:nvSpPr>
        <p:spPr>
          <a:xfrm>
            <a:off x="1618514" y="6183086"/>
            <a:ext cx="177630" cy="18668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1D7B6-713A-6654-8C68-E2B9388E2CE9}"/>
              </a:ext>
            </a:extLst>
          </p:cNvPr>
          <p:cNvSpPr txBox="1"/>
          <p:nvPr/>
        </p:nvSpPr>
        <p:spPr>
          <a:xfrm>
            <a:off x="7889876" y="766920"/>
            <a:ext cx="407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latin typeface="+mj-lt"/>
              </a:rPr>
              <a:t>Sparse regression</a:t>
            </a:r>
            <a:r>
              <a:rPr lang="en-GB" dirty="0">
                <a:latin typeface="+mj-lt"/>
              </a:rPr>
              <a:t>: penalised least squares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FECB8-4C9B-FE56-DA0C-293D23F6CAB4}"/>
              </a:ext>
            </a:extLst>
          </p:cNvPr>
          <p:cNvSpPr txBox="1"/>
          <p:nvPr/>
        </p:nvSpPr>
        <p:spPr>
          <a:xfrm>
            <a:off x="8343185" y="1772489"/>
            <a:ext cx="3675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sequential </a:t>
            </a:r>
            <a:r>
              <a:rPr lang="en-US" sz="1400" b="0" i="0" u="none" strike="noStrike" baseline="0" dirty="0" err="1">
                <a:latin typeface="+mj-lt"/>
              </a:rPr>
              <a:t>thresholded</a:t>
            </a:r>
            <a:r>
              <a:rPr lang="en-US" sz="1400" b="0" i="0" u="none" strike="noStrike" baseline="0" dirty="0">
                <a:latin typeface="+mj-lt"/>
              </a:rPr>
              <a:t> least squares algorithm</a:t>
            </a:r>
            <a:endParaRPr lang="en-GB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598346-995C-B916-C4A0-FAB186210381}"/>
                  </a:ext>
                </a:extLst>
              </p:cNvPr>
              <p:cNvSpPr txBox="1"/>
              <p:nvPr/>
            </p:nvSpPr>
            <p:spPr>
              <a:xfrm>
                <a:off x="8007501" y="1282717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598346-995C-B916-C4A0-FAB186210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01" y="1282717"/>
                <a:ext cx="4315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81BF9-21F9-96D0-7E1A-62CBECB69BFA}"/>
                  </a:ext>
                </a:extLst>
              </p:cNvPr>
              <p:cNvSpPr txBox="1"/>
              <p:nvPr/>
            </p:nvSpPr>
            <p:spPr>
              <a:xfrm>
                <a:off x="8007501" y="1724241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81BF9-21F9-96D0-7E1A-62CBECB69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01" y="1724241"/>
                <a:ext cx="4315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48913ADB-AFA1-6CD2-B1F1-4A1759B80174}"/>
              </a:ext>
            </a:extLst>
          </p:cNvPr>
          <p:cNvSpPr/>
          <p:nvPr/>
        </p:nvSpPr>
        <p:spPr>
          <a:xfrm>
            <a:off x="7845778" y="651730"/>
            <a:ext cx="4172965" cy="16030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73B1CA-75B7-EC25-8D28-56358AC0C16D}"/>
                  </a:ext>
                </a:extLst>
              </p:cNvPr>
              <p:cNvSpPr txBox="1"/>
              <p:nvPr/>
            </p:nvSpPr>
            <p:spPr>
              <a:xfrm>
                <a:off x="8312387" y="1261127"/>
                <a:ext cx="3616564" cy="406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ar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gmi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73B1CA-75B7-EC25-8D28-56358AC0C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387" y="1261127"/>
                <a:ext cx="3616564" cy="406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406FA9-0C30-32A6-798C-E74377CA3757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07ECC-819D-5E31-66D8-9D18F903033A}"/>
              </a:ext>
            </a:extLst>
          </p:cNvPr>
          <p:cNvSpPr txBox="1"/>
          <p:nvPr/>
        </p:nvSpPr>
        <p:spPr>
          <a:xfrm>
            <a:off x="1586817" y="6158138"/>
            <a:ext cx="4644173" cy="274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5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  </a:t>
            </a:r>
            <a:r>
              <a:rPr lang="en-US" sz="13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Regression to Solve for Active Terms in the Dynamics</a:t>
            </a:r>
            <a:endParaRPr lang="en-US" sz="135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FD75F46-7D31-5F3F-92F8-DE3FCF4A341E}"/>
              </a:ext>
            </a:extLst>
          </p:cNvPr>
          <p:cNvGrpSpPr/>
          <p:nvPr/>
        </p:nvGrpSpPr>
        <p:grpSpPr>
          <a:xfrm>
            <a:off x="1120386" y="620227"/>
            <a:ext cx="2908103" cy="2999816"/>
            <a:chOff x="1120386" y="620227"/>
            <a:chExt cx="2908103" cy="299981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3D603A-FC1A-0DB4-5E91-5AEC107C499F}"/>
                </a:ext>
              </a:extLst>
            </p:cNvPr>
            <p:cNvSpPr/>
            <p:nvPr/>
          </p:nvSpPr>
          <p:spPr>
            <a:xfrm>
              <a:off x="1120387" y="1814484"/>
              <a:ext cx="2211544" cy="1805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9450C32-587B-CCEE-3824-30B4C73D5CF2}"/>
                </a:ext>
              </a:extLst>
            </p:cNvPr>
            <p:cNvGrpSpPr/>
            <p:nvPr/>
          </p:nvGrpSpPr>
          <p:grpSpPr>
            <a:xfrm>
              <a:off x="1120386" y="620227"/>
              <a:ext cx="2908103" cy="2973763"/>
              <a:chOff x="1120386" y="620227"/>
              <a:chExt cx="2908103" cy="2973763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4A09686-66BA-2171-9568-C3A895C314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r="70723" b="78659"/>
              <a:stretch>
                <a:fillRect/>
              </a:stretch>
            </p:blipFill>
            <p:spPr>
              <a:xfrm>
                <a:off x="1253544" y="643016"/>
                <a:ext cx="2774945" cy="1252957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6DA3469-146E-B6EC-1CB8-17AFDB7604CB}"/>
                  </a:ext>
                </a:extLst>
              </p:cNvPr>
              <p:cNvSpPr/>
              <p:nvPr/>
            </p:nvSpPr>
            <p:spPr>
              <a:xfrm>
                <a:off x="1521660" y="620227"/>
                <a:ext cx="204015" cy="36786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88BE30-C063-D735-F12E-A8F7CEF91AA2}"/>
                  </a:ext>
                </a:extLst>
              </p:cNvPr>
              <p:cNvSpPr txBox="1"/>
              <p:nvPr/>
            </p:nvSpPr>
            <p:spPr>
              <a:xfrm>
                <a:off x="1120386" y="695574"/>
                <a:ext cx="19657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1)  </a:t>
                </a:r>
                <a:r>
                  <a:rPr lang="en-US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Lorenz System Data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3C247A5-B153-CED5-54F5-91EBD45FF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t="20393" r="77891" b="52459"/>
              <a:stretch>
                <a:fillRect/>
              </a:stretch>
            </p:blipFill>
            <p:spPr>
              <a:xfrm>
                <a:off x="1283782" y="2000029"/>
                <a:ext cx="2095522" cy="15939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1175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4550F-1CC5-4665-9112-DBD4BD819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3492" b="-139"/>
          <a:stretch/>
        </p:blipFill>
        <p:spPr>
          <a:xfrm>
            <a:off x="1250262" y="643016"/>
            <a:ext cx="7251712" cy="5879428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B7DEE2F-30CA-42E9-B109-DD4FBA726382}"/>
              </a:ext>
            </a:extLst>
          </p:cNvPr>
          <p:cNvSpPr txBox="1">
            <a:spLocks/>
          </p:cNvSpPr>
          <p:nvPr/>
        </p:nvSpPr>
        <p:spPr bwMode="auto">
          <a:xfrm rot="5400000">
            <a:off x="3385920" y="2351629"/>
            <a:ext cx="1019488" cy="3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  <a:latin typeface="Palatino" charset="0"/>
                <a:ea typeface="Palatino" charset="0"/>
                <a:cs typeface="Palatino" charset="0"/>
                <a:sym typeface="Palatino" charset="0"/>
              </a:rPr>
              <a:t>time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583A80B-F8D8-4884-BB36-C516990E2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371" y="1814485"/>
            <a:ext cx="0" cy="1491288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/>
            <a:endParaRPr lang="en-US" altLang="en-US" sz="1000" b="0">
              <a:solidFill>
                <a:schemeClr val="bg1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" name="AutoShape 21">
            <a:extLst>
              <a:ext uri="{FF2B5EF4-FFF2-40B4-BE49-F238E27FC236}">
                <a16:creationId xmlns:a16="http://schemas.microsoft.com/office/drawing/2014/main" id="{45B51DD3-2F81-485F-B3E2-3C61301974FD}"/>
              </a:ext>
            </a:extLst>
          </p:cNvPr>
          <p:cNvSpPr>
            <a:spLocks/>
          </p:cNvSpPr>
          <p:nvPr/>
        </p:nvSpPr>
        <p:spPr bwMode="auto">
          <a:xfrm>
            <a:off x="5248260" y="914101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9" name="AutoShape 26">
            <a:extLst>
              <a:ext uri="{FF2B5EF4-FFF2-40B4-BE49-F238E27FC236}">
                <a16:creationId xmlns:a16="http://schemas.microsoft.com/office/drawing/2014/main" id="{AB15F0D4-553D-4612-9773-849CAD4DA5CA}"/>
              </a:ext>
            </a:extLst>
          </p:cNvPr>
          <p:cNvSpPr>
            <a:spLocks/>
          </p:cNvSpPr>
          <p:nvPr/>
        </p:nvSpPr>
        <p:spPr bwMode="auto">
          <a:xfrm>
            <a:off x="5436170" y="920238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0" name="AutoShape 27">
            <a:extLst>
              <a:ext uri="{FF2B5EF4-FFF2-40B4-BE49-F238E27FC236}">
                <a16:creationId xmlns:a16="http://schemas.microsoft.com/office/drawing/2014/main" id="{C5213A2C-F7CC-40F9-B8C2-8FC7DC30F0B9}"/>
              </a:ext>
            </a:extLst>
          </p:cNvPr>
          <p:cNvSpPr>
            <a:spLocks/>
          </p:cNvSpPr>
          <p:nvPr/>
        </p:nvSpPr>
        <p:spPr bwMode="auto">
          <a:xfrm>
            <a:off x="5624084" y="920238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765E1068-0E4B-45EA-ACE5-E8E3EA6B4115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</a:t>
            </a:r>
            <a:r>
              <a:rPr lang="en-US" sz="2800" b="1" dirty="0" err="1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thresholded</a:t>
            </a:r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least squares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43C09-8FA0-39CC-0DF0-F42624F51DB1}"/>
              </a:ext>
            </a:extLst>
          </p:cNvPr>
          <p:cNvSpPr/>
          <p:nvPr/>
        </p:nvSpPr>
        <p:spPr>
          <a:xfrm>
            <a:off x="1521660" y="620227"/>
            <a:ext cx="204015" cy="367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B3122-8438-8614-C651-314EDBB439A6}"/>
              </a:ext>
            </a:extLst>
          </p:cNvPr>
          <p:cNvSpPr/>
          <p:nvPr/>
        </p:nvSpPr>
        <p:spPr>
          <a:xfrm>
            <a:off x="4758813" y="1602658"/>
            <a:ext cx="172358" cy="39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921C-D27B-EBA3-F77C-E9AD40D86555}"/>
              </a:ext>
            </a:extLst>
          </p:cNvPr>
          <p:cNvSpPr/>
          <p:nvPr/>
        </p:nvSpPr>
        <p:spPr>
          <a:xfrm>
            <a:off x="7501564" y="588906"/>
            <a:ext cx="1271808" cy="22126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393C1-9B50-BCDF-705F-60449446C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6" r="60832" b="47597"/>
          <a:stretch/>
        </p:blipFill>
        <p:spPr>
          <a:xfrm>
            <a:off x="4758813" y="643016"/>
            <a:ext cx="204011" cy="3076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B765EF-9E89-AA8E-3B8E-D7DF9F36172B}"/>
              </a:ext>
            </a:extLst>
          </p:cNvPr>
          <p:cNvSpPr/>
          <p:nvPr/>
        </p:nvSpPr>
        <p:spPr>
          <a:xfrm>
            <a:off x="1618514" y="6183086"/>
            <a:ext cx="177630" cy="18668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06FA9-0C30-32A6-798C-E74377CA3757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6888B-D165-997B-8AFF-4D5C1DED6C05}"/>
              </a:ext>
            </a:extLst>
          </p:cNvPr>
          <p:cNvSpPr/>
          <p:nvPr/>
        </p:nvSpPr>
        <p:spPr>
          <a:xfrm>
            <a:off x="263048" y="588906"/>
            <a:ext cx="8624473" cy="626909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1D7B6-713A-6654-8C68-E2B9388E2CE9}"/>
              </a:ext>
            </a:extLst>
          </p:cNvPr>
          <p:cNvSpPr txBox="1"/>
          <p:nvPr/>
        </p:nvSpPr>
        <p:spPr>
          <a:xfrm>
            <a:off x="7889876" y="766920"/>
            <a:ext cx="407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latin typeface="+mj-lt"/>
              </a:rPr>
              <a:t>Sparse regression</a:t>
            </a:r>
            <a:r>
              <a:rPr lang="en-GB" dirty="0">
                <a:latin typeface="+mj-lt"/>
              </a:rPr>
              <a:t>: penalised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598346-995C-B916-C4A0-FAB186210381}"/>
                  </a:ext>
                </a:extLst>
              </p:cNvPr>
              <p:cNvSpPr txBox="1"/>
              <p:nvPr/>
            </p:nvSpPr>
            <p:spPr>
              <a:xfrm>
                <a:off x="8007501" y="1282717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598346-995C-B916-C4A0-FAB186210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01" y="1282717"/>
                <a:ext cx="4315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81BF9-21F9-96D0-7E1A-62CBECB69BFA}"/>
                  </a:ext>
                </a:extLst>
              </p:cNvPr>
              <p:cNvSpPr txBox="1"/>
              <p:nvPr/>
            </p:nvSpPr>
            <p:spPr>
              <a:xfrm>
                <a:off x="8007501" y="1724241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81BF9-21F9-96D0-7E1A-62CBECB69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01" y="1724241"/>
                <a:ext cx="4315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48913ADB-AFA1-6CD2-B1F1-4A1759B80174}"/>
              </a:ext>
            </a:extLst>
          </p:cNvPr>
          <p:cNvSpPr/>
          <p:nvPr/>
        </p:nvSpPr>
        <p:spPr>
          <a:xfrm>
            <a:off x="7845778" y="651730"/>
            <a:ext cx="4172965" cy="16030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73B1CA-75B7-EC25-8D28-56358AC0C16D}"/>
                  </a:ext>
                </a:extLst>
              </p:cNvPr>
              <p:cNvSpPr txBox="1"/>
              <p:nvPr/>
            </p:nvSpPr>
            <p:spPr>
              <a:xfrm>
                <a:off x="8312387" y="1261127"/>
                <a:ext cx="3616564" cy="406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ar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gmi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73B1CA-75B7-EC25-8D28-56358AC0C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387" y="1261127"/>
                <a:ext cx="3616564" cy="406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33DDFB0B-A9CE-F802-A618-67BAF8B41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66" y="1852361"/>
            <a:ext cx="10966676" cy="4343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426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4550F-1CC5-4665-9112-DBD4BD819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616" b="-139"/>
          <a:stretch/>
        </p:blipFill>
        <p:spPr>
          <a:xfrm>
            <a:off x="1250262" y="643016"/>
            <a:ext cx="9420078" cy="5879428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B7DEE2F-30CA-42E9-B109-DD4FBA726382}"/>
              </a:ext>
            </a:extLst>
          </p:cNvPr>
          <p:cNvSpPr txBox="1">
            <a:spLocks/>
          </p:cNvSpPr>
          <p:nvPr/>
        </p:nvSpPr>
        <p:spPr bwMode="auto">
          <a:xfrm rot="5400000">
            <a:off x="3385920" y="2351629"/>
            <a:ext cx="1019488" cy="3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en-US" sz="2000">
                <a:solidFill>
                  <a:schemeClr val="bg1"/>
                </a:solidFill>
                <a:latin typeface="Palatino" charset="0"/>
                <a:ea typeface="Palatino" charset="0"/>
                <a:cs typeface="Palatino" charset="0"/>
                <a:sym typeface="Palatino" charset="0"/>
              </a:rPr>
              <a:t>time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583A80B-F8D8-4884-BB36-C516990E2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371" y="1814485"/>
            <a:ext cx="0" cy="1491288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/>
            <a:endParaRPr lang="en-US" altLang="en-US" sz="1000" b="0">
              <a:solidFill>
                <a:schemeClr val="bg1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" name="AutoShape 21">
            <a:extLst>
              <a:ext uri="{FF2B5EF4-FFF2-40B4-BE49-F238E27FC236}">
                <a16:creationId xmlns:a16="http://schemas.microsoft.com/office/drawing/2014/main" id="{45B51DD3-2F81-485F-B3E2-3C61301974FD}"/>
              </a:ext>
            </a:extLst>
          </p:cNvPr>
          <p:cNvSpPr>
            <a:spLocks/>
          </p:cNvSpPr>
          <p:nvPr/>
        </p:nvSpPr>
        <p:spPr bwMode="auto">
          <a:xfrm>
            <a:off x="5248260" y="914101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43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9" name="AutoShape 26">
            <a:extLst>
              <a:ext uri="{FF2B5EF4-FFF2-40B4-BE49-F238E27FC236}">
                <a16:creationId xmlns:a16="http://schemas.microsoft.com/office/drawing/2014/main" id="{AB15F0D4-553D-4612-9773-849CAD4DA5CA}"/>
              </a:ext>
            </a:extLst>
          </p:cNvPr>
          <p:cNvSpPr>
            <a:spLocks/>
          </p:cNvSpPr>
          <p:nvPr/>
        </p:nvSpPr>
        <p:spPr bwMode="auto">
          <a:xfrm>
            <a:off x="5436170" y="920238"/>
            <a:ext cx="58740" cy="2476713"/>
          </a:xfrm>
          <a:prstGeom prst="roundRect">
            <a:avLst>
              <a:gd name="adj" fmla="val 50000"/>
            </a:avLst>
          </a:prstGeom>
          <a:solidFill>
            <a:srgbClr val="FF2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0" name="AutoShape 27">
            <a:extLst>
              <a:ext uri="{FF2B5EF4-FFF2-40B4-BE49-F238E27FC236}">
                <a16:creationId xmlns:a16="http://schemas.microsoft.com/office/drawing/2014/main" id="{C5213A2C-F7CC-40F9-B8C2-8FC7DC30F0B9}"/>
              </a:ext>
            </a:extLst>
          </p:cNvPr>
          <p:cNvSpPr>
            <a:spLocks/>
          </p:cNvSpPr>
          <p:nvPr/>
        </p:nvSpPr>
        <p:spPr bwMode="auto">
          <a:xfrm>
            <a:off x="5624084" y="920238"/>
            <a:ext cx="58739" cy="2476713"/>
          </a:xfrm>
          <a:prstGeom prst="roundRect">
            <a:avLst>
              <a:gd name="adj" fmla="val 50000"/>
            </a:avLst>
          </a:prstGeom>
          <a:solidFill>
            <a:srgbClr val="008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defPPr>
              <a:defRPr lang="en-US"/>
            </a:defPPr>
            <a:lvl1pPr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indent="2286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indent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indent="6858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indent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endParaRPr lang="en-US" altLang="en-US" sz="2200" b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765E1068-0E4B-45EA-ACE5-E8E3EA6B4115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43C09-8FA0-39CC-0DF0-F42624F51DB1}"/>
              </a:ext>
            </a:extLst>
          </p:cNvPr>
          <p:cNvSpPr/>
          <p:nvPr/>
        </p:nvSpPr>
        <p:spPr>
          <a:xfrm>
            <a:off x="1521660" y="620227"/>
            <a:ext cx="204015" cy="3678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B3122-8438-8614-C651-314EDBB439A6}"/>
              </a:ext>
            </a:extLst>
          </p:cNvPr>
          <p:cNvSpPr/>
          <p:nvPr/>
        </p:nvSpPr>
        <p:spPr>
          <a:xfrm>
            <a:off x="4758813" y="1602658"/>
            <a:ext cx="172358" cy="39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921C-D27B-EBA3-F77C-E9AD40D86555}"/>
              </a:ext>
            </a:extLst>
          </p:cNvPr>
          <p:cNvSpPr/>
          <p:nvPr/>
        </p:nvSpPr>
        <p:spPr>
          <a:xfrm>
            <a:off x="8588856" y="2794055"/>
            <a:ext cx="3108264" cy="380528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393C1-9B50-BCDF-705F-60449446C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6" r="60832" b="47597"/>
          <a:stretch/>
        </p:blipFill>
        <p:spPr>
          <a:xfrm>
            <a:off x="4758813" y="643016"/>
            <a:ext cx="204011" cy="3076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B765EF-9E89-AA8E-3B8E-D7DF9F36172B}"/>
              </a:ext>
            </a:extLst>
          </p:cNvPr>
          <p:cNvSpPr/>
          <p:nvPr/>
        </p:nvSpPr>
        <p:spPr>
          <a:xfrm>
            <a:off x="1618514" y="6183086"/>
            <a:ext cx="177630" cy="18668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371C2F-A734-A73B-D3AF-4923E2FF7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77" t="51910" b="43896"/>
          <a:stretch/>
        </p:blipFill>
        <p:spPr>
          <a:xfrm>
            <a:off x="9523092" y="3974417"/>
            <a:ext cx="2240705" cy="3544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DBE662-CA07-41D1-CC38-6D7EECCF6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92" t="36538" r="8539" b="47614"/>
          <a:stretch/>
        </p:blipFill>
        <p:spPr>
          <a:xfrm rot="20227600">
            <a:off x="9682050" y="3016413"/>
            <a:ext cx="556284" cy="9304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3A4B4D-997C-BB06-17D3-3BF7022322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6856" t="71319"/>
          <a:stretch/>
        </p:blipFill>
        <p:spPr>
          <a:xfrm>
            <a:off x="9420748" y="4381974"/>
            <a:ext cx="2268870" cy="1741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51065-FDE0-ECED-A956-F526B8FBAF36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 Brunton, JL Proctor, JN Kutz (2016)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Discovering governing equations from data by sparse identification of nonlinear dynamical systems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E112C-AA77-C8DE-918E-A7AC5A3A2598}"/>
              </a:ext>
            </a:extLst>
          </p:cNvPr>
          <p:cNvSpPr txBox="1"/>
          <p:nvPr/>
        </p:nvSpPr>
        <p:spPr>
          <a:xfrm>
            <a:off x="7809429" y="2574904"/>
            <a:ext cx="2813756" cy="30008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r>
              <a:rPr lang="en-US" sz="135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3)  </a:t>
            </a:r>
            <a:r>
              <a:rPr lang="en-US" sz="13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Coefficients of Dynamics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D3EF9-AB24-199F-28A5-A0650C6D3E2B}"/>
              </a:ext>
            </a:extLst>
          </p:cNvPr>
          <p:cNvSpPr txBox="1"/>
          <p:nvPr/>
        </p:nvSpPr>
        <p:spPr>
          <a:xfrm>
            <a:off x="8992043" y="3995808"/>
            <a:ext cx="2900810" cy="3104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5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4)  Identified </a:t>
            </a:r>
            <a:r>
              <a:rPr lang="en-US" sz="13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SINDy model prediction</a:t>
            </a:r>
            <a:endParaRPr lang="en-US" sz="13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A39174-AD08-53A9-5684-B71FFE4F8982}"/>
              </a:ext>
            </a:extLst>
          </p:cNvPr>
          <p:cNvSpPr/>
          <p:nvPr/>
        </p:nvSpPr>
        <p:spPr>
          <a:xfrm>
            <a:off x="7812236" y="691028"/>
            <a:ext cx="2929451" cy="72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F62432-A81F-6907-AA0F-59BAA724BF2E}"/>
              </a:ext>
            </a:extLst>
          </p:cNvPr>
          <p:cNvSpPr/>
          <p:nvPr/>
        </p:nvSpPr>
        <p:spPr>
          <a:xfrm>
            <a:off x="7495822" y="2671572"/>
            <a:ext cx="276578" cy="133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8A5BB3-EBC0-EB03-C3B2-2582E14069D0}"/>
              </a:ext>
            </a:extLst>
          </p:cNvPr>
          <p:cNvSpPr/>
          <p:nvPr/>
        </p:nvSpPr>
        <p:spPr>
          <a:xfrm>
            <a:off x="10570866" y="663191"/>
            <a:ext cx="371789" cy="218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FCE76F-B96B-1C6E-DF57-12B471D119FD}"/>
              </a:ext>
            </a:extLst>
          </p:cNvPr>
          <p:cNvSpPr/>
          <p:nvPr/>
        </p:nvSpPr>
        <p:spPr>
          <a:xfrm>
            <a:off x="7497069" y="657312"/>
            <a:ext cx="330598" cy="2105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92B394-4C6C-7E33-3816-AB5D8B0B346D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7495822" y="2738431"/>
            <a:ext cx="286410" cy="1375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5395E4-156F-4088-12B2-B9E85CC831A2}"/>
              </a:ext>
            </a:extLst>
          </p:cNvPr>
          <p:cNvCxnSpPr>
            <a:cxnSpLocks/>
          </p:cNvCxnSpPr>
          <p:nvPr/>
        </p:nvCxnSpPr>
        <p:spPr>
          <a:xfrm flipV="1">
            <a:off x="7507545" y="703006"/>
            <a:ext cx="279603" cy="1431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87991A0-491A-4D29-47AC-AEF9328C3B83}"/>
              </a:ext>
            </a:extLst>
          </p:cNvPr>
          <p:cNvSpPr/>
          <p:nvPr/>
        </p:nvSpPr>
        <p:spPr>
          <a:xfrm>
            <a:off x="7787472" y="703385"/>
            <a:ext cx="2810189" cy="217044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EBBD8F-2349-D21D-B453-5CA3505F7D1D}"/>
              </a:ext>
            </a:extLst>
          </p:cNvPr>
          <p:cNvSpPr txBox="1"/>
          <p:nvPr/>
        </p:nvSpPr>
        <p:spPr>
          <a:xfrm>
            <a:off x="1586817" y="6158138"/>
            <a:ext cx="4644173" cy="274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5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  </a:t>
            </a:r>
            <a:r>
              <a:rPr lang="en-US" sz="13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Regression to Solve for Active Terms in the Dynamics</a:t>
            </a:r>
            <a:endParaRPr lang="en-US" sz="135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E9943F-78CC-C6FE-22C8-2173FA009054}"/>
              </a:ext>
            </a:extLst>
          </p:cNvPr>
          <p:cNvGrpSpPr/>
          <p:nvPr/>
        </p:nvGrpSpPr>
        <p:grpSpPr>
          <a:xfrm>
            <a:off x="1120386" y="620227"/>
            <a:ext cx="2908103" cy="2999816"/>
            <a:chOff x="1120386" y="620227"/>
            <a:chExt cx="2908103" cy="299981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9C868D0-7450-4EB1-E51B-2B0AB52BA8F1}"/>
                </a:ext>
              </a:extLst>
            </p:cNvPr>
            <p:cNvSpPr/>
            <p:nvPr/>
          </p:nvSpPr>
          <p:spPr>
            <a:xfrm>
              <a:off x="1120387" y="1814484"/>
              <a:ext cx="2211544" cy="1805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E73C8C2-9FBF-2E38-CAEB-14B4D51D58B0}"/>
                </a:ext>
              </a:extLst>
            </p:cNvPr>
            <p:cNvGrpSpPr/>
            <p:nvPr/>
          </p:nvGrpSpPr>
          <p:grpSpPr>
            <a:xfrm>
              <a:off x="1120386" y="620227"/>
              <a:ext cx="2908103" cy="2973763"/>
              <a:chOff x="1120386" y="620227"/>
              <a:chExt cx="2908103" cy="2973763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A34B00E-DC3B-B7D6-1BC8-519EEFCD18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r="70723" b="78659"/>
              <a:stretch>
                <a:fillRect/>
              </a:stretch>
            </p:blipFill>
            <p:spPr>
              <a:xfrm>
                <a:off x="1253544" y="643016"/>
                <a:ext cx="2774945" cy="1252957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6BA4E7-E629-7073-1E26-B62D6D03D4B6}"/>
                  </a:ext>
                </a:extLst>
              </p:cNvPr>
              <p:cNvSpPr/>
              <p:nvPr/>
            </p:nvSpPr>
            <p:spPr>
              <a:xfrm>
                <a:off x="1521660" y="620227"/>
                <a:ext cx="204015" cy="36786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7949C41-A0AB-5050-B136-2E82436017FB}"/>
                  </a:ext>
                </a:extLst>
              </p:cNvPr>
              <p:cNvSpPr txBox="1"/>
              <p:nvPr/>
            </p:nvSpPr>
            <p:spPr>
              <a:xfrm>
                <a:off x="1120386" y="695574"/>
                <a:ext cx="19657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1)  </a:t>
                </a:r>
                <a:r>
                  <a:rPr lang="en-US" sz="1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Lorenz System Data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D831236-05C8-A44D-03A4-A291B1E0E7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" t="20393" r="77891" b="52459"/>
              <a:stretch>
                <a:fillRect/>
              </a:stretch>
            </p:blipFill>
            <p:spPr>
              <a:xfrm>
                <a:off x="1283782" y="2000029"/>
                <a:ext cx="2095522" cy="15939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4095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itle 9">
                <a:extLst>
                  <a:ext uri="{FF2B5EF4-FFF2-40B4-BE49-F238E27FC236}">
                    <a16:creationId xmlns:a16="http://schemas.microsoft.com/office/drawing/2014/main" id="{033BB10D-66F4-4883-BFD0-C3CCFF4FFE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" y="137160"/>
                <a:ext cx="11542458" cy="4289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b="1" dirty="0">
                    <a:solidFill>
                      <a:srgbClr val="0042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Tutorial 1: identify ODE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42A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2800" b="1" dirty="0">
                    <a:solidFill>
                      <a:srgbClr val="0042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2800" b="1" dirty="0">
                    <a:solidFill>
                      <a:srgbClr val="0042AA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https://github.com/urban-fasel</a:t>
                </a:r>
                <a:r>
                  <a:rPr lang="en-US" sz="2800" b="1" dirty="0">
                    <a:solidFill>
                      <a:srgbClr val="0042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</a:p>
            </p:txBody>
          </p:sp>
        </mc:Choice>
        <mc:Fallback>
          <p:sp>
            <p:nvSpPr>
              <p:cNvPr id="11" name="Title 9">
                <a:extLst>
                  <a:ext uri="{FF2B5EF4-FFF2-40B4-BE49-F238E27FC236}">
                    <a16:creationId xmlns:a16="http://schemas.microsoft.com/office/drawing/2014/main" id="{033BB10D-66F4-4883-BFD0-C3CCFF4F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" y="137160"/>
                <a:ext cx="11542458" cy="428957"/>
              </a:xfrm>
              <a:prstGeom prst="rect">
                <a:avLst/>
              </a:prstGeom>
              <a:blipFill>
                <a:blip r:embed="rId4"/>
                <a:stretch>
                  <a:fillRect l="-1109" t="-3714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F424E91-B7AF-9282-91CA-E6C25DDFA5B7}"/>
              </a:ext>
            </a:extLst>
          </p:cNvPr>
          <p:cNvSpPr txBox="1"/>
          <p:nvPr/>
        </p:nvSpPr>
        <p:spPr>
          <a:xfrm>
            <a:off x="2150549" y="10667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Lorenz system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EA19ED4-CE55-FC0C-341D-8F2E1A7EE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7"/>
          <a:stretch/>
        </p:blipFill>
        <p:spPr bwMode="auto">
          <a:xfrm>
            <a:off x="5710005" y="959103"/>
            <a:ext cx="4691212" cy="463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40FBE9-D00F-7E01-C34E-73729E4BE99D}"/>
              </a:ext>
            </a:extLst>
          </p:cNvPr>
          <p:cNvGrpSpPr/>
          <p:nvPr/>
        </p:nvGrpSpPr>
        <p:grpSpPr>
          <a:xfrm>
            <a:off x="1445237" y="1600488"/>
            <a:ext cx="3398526" cy="3808765"/>
            <a:chOff x="370586" y="1828800"/>
            <a:chExt cx="3398526" cy="38087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2770DC-B8CC-A040-2666-20E69A483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6709" r="77411" b="50035"/>
            <a:stretch/>
          </p:blipFill>
          <p:spPr>
            <a:xfrm>
              <a:off x="370586" y="1828800"/>
              <a:ext cx="3211118" cy="380876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4AE7C5-36A8-18FB-1500-89B0A49C3223}"/>
                </a:ext>
              </a:extLst>
            </p:cNvPr>
            <p:cNvSpPr/>
            <p:nvPr/>
          </p:nvSpPr>
          <p:spPr>
            <a:xfrm>
              <a:off x="3318820" y="2244085"/>
              <a:ext cx="450292" cy="699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838E19-2714-9A15-2257-88177227C053}"/>
              </a:ext>
            </a:extLst>
          </p:cNvPr>
          <p:cNvSpPr txBox="1"/>
          <p:nvPr/>
        </p:nvSpPr>
        <p:spPr>
          <a:xfrm>
            <a:off x="6718082" y="1066748"/>
            <a:ext cx="270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Data: time series x, y, z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37DEA9-8BCE-77FD-DAF9-A07273582296}"/>
                  </a:ext>
                </a:extLst>
              </p:cNvPr>
              <p:cNvSpPr txBox="1"/>
              <p:nvPr/>
            </p:nvSpPr>
            <p:spPr>
              <a:xfrm>
                <a:off x="968072" y="5975797"/>
                <a:ext cx="11236570" cy="699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t">
                <a:noAutofit/>
              </a:bodyPr>
              <a:lstStyle/>
              <a:p>
                <a:pPr defTabSz="821531" hangingPunct="0">
                  <a:lnSpc>
                    <a:spcPct val="150000"/>
                  </a:lnSpc>
                </a:pPr>
                <a:r>
                  <a:rPr lang="en-US" sz="2000" b="1" i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Alternative: MATLAB tutorial  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42A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2000" b="1" dirty="0">
                    <a:solidFill>
                      <a:srgbClr val="0042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2000" b="1" dirty="0">
                    <a:solidFill>
                      <a:srgbClr val="0042AA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https://github.com/urban-fasel</a:t>
                </a:r>
                <a:r>
                  <a:rPr lang="en-US" sz="2000" b="1" dirty="0">
                    <a:solidFill>
                      <a:srgbClr val="0042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37DEA9-8BCE-77FD-DAF9-A07273582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72" y="5975797"/>
                <a:ext cx="11236570" cy="699837"/>
              </a:xfrm>
              <a:prstGeom prst="rect">
                <a:avLst/>
              </a:prstGeom>
              <a:blipFill>
                <a:blip r:embed="rId8"/>
                <a:stretch>
                  <a:fillRect l="-76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681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EC600F93-17EE-5D0F-AEB3-181EA0C5C3D3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/ limitations “vanilla” SINDy</a:t>
            </a:r>
          </a:p>
        </p:txBody>
      </p:sp>
    </p:spTree>
    <p:extLst>
      <p:ext uri="{BB962C8B-B14F-4D97-AF65-F5344CB8AC3E}">
        <p14:creationId xmlns:p14="http://schemas.microsoft.com/office/powerpoint/2010/main" val="284944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7102C-8168-A014-F8F7-D01E457A0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>
            <a:extLst>
              <a:ext uri="{FF2B5EF4-FFF2-40B4-BE49-F238E27FC236}">
                <a16:creationId xmlns:a16="http://schemas.microsoft.com/office/drawing/2014/main" id="{F350F4EC-7018-FD3A-00E6-E5E6AFBB9D63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/ limitations “vanilla” SINDy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F1720A-7EE2-7DCD-5F82-64C6F596591D}"/>
                  </a:ext>
                </a:extLst>
              </p:cNvPr>
              <p:cNvSpPr txBox="1"/>
              <p:nvPr/>
            </p:nvSpPr>
            <p:spPr>
              <a:xfrm>
                <a:off x="660159" y="1251196"/>
                <a:ext cx="9983566" cy="52519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t">
                <a:noAutofit/>
              </a:bodyPr>
              <a:lstStyle/>
              <a:p>
                <a:pPr defTabSz="821531" hangingPunct="0">
                  <a:lnSpc>
                    <a:spcPct val="150000"/>
                  </a:lnSpc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how much and what quality is needed?</a:t>
                </a:r>
              </a:p>
              <a:p>
                <a:pPr defTabSz="821531" hangingPunct="0">
                  <a:lnSpc>
                    <a:spcPct val="150000"/>
                  </a:lnSpc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Library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how to choose an effective library of candidate terms?</a:t>
                </a: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821531" hangingPunct="0">
                  <a:lnSpc>
                    <a:spcPct val="150000"/>
                  </a:lnSpc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what algorithm/regularization to use?</a:t>
                </a:r>
              </a:p>
              <a:p>
                <a:pPr defTabSz="821531" hangingPunct="0">
                  <a:lnSpc>
                    <a:spcPct val="150000"/>
                  </a:lnSpc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selection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how to select models / tune hyperparameters?</a:t>
                </a:r>
              </a:p>
              <a:p>
                <a:pPr lvl="0" defTabSz="821531" hangingPunct="0">
                  <a:lnSpc>
                    <a:spcPct val="150000"/>
                  </a:lnSpc>
                </a:pPr>
                <a: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Coordinates</a:t>
                </a:r>
                <a: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do we measure the right variables? )</a:t>
                </a:r>
              </a:p>
              <a:p>
                <a:pPr defTabSz="821531" hangingPunct="0">
                  <a:lnSpc>
                    <a:spcPct val="150000"/>
                  </a:lnSpc>
                </a:pPr>
                <a:endParaRPr 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821531" hangingPunct="0">
                  <a:lnSpc>
                    <a:spcPct val="150000"/>
                  </a:lnSpc>
                </a:pPr>
                <a:endParaRPr lang="en-US" sz="2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821531" hangingPunct="0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Tutorial 2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– challenges / limitations of SINDy</a:t>
                </a:r>
              </a:p>
              <a:p>
                <a:pPr defTabSz="821531" hangingPunct="0">
                  <a:lnSpc>
                    <a:spcPct val="150000"/>
                  </a:lnSpc>
                </a:pPr>
                <a:endParaRPr lang="en-US" sz="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F1720A-7EE2-7DCD-5F82-64C6F5965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59" y="1251196"/>
                <a:ext cx="9983566" cy="5251974"/>
              </a:xfrm>
              <a:prstGeom prst="rect">
                <a:avLst/>
              </a:prstGeom>
              <a:blipFill>
                <a:blip r:embed="rId3"/>
                <a:stretch>
                  <a:fillRect l="-1099" r="-5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C376EAD-652E-4074-41E4-416C4695CC23}"/>
              </a:ext>
            </a:extLst>
          </p:cNvPr>
          <p:cNvSpPr/>
          <p:nvPr/>
        </p:nvSpPr>
        <p:spPr>
          <a:xfrm>
            <a:off x="660159" y="1898804"/>
            <a:ext cx="11019459" cy="5702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AD0B6-9D2A-35B0-1112-6C5284C101A0}"/>
              </a:ext>
            </a:extLst>
          </p:cNvPr>
          <p:cNvSpPr/>
          <p:nvPr/>
        </p:nvSpPr>
        <p:spPr>
          <a:xfrm>
            <a:off x="586270" y="2430922"/>
            <a:ext cx="11019459" cy="5702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5BEB9-7A77-384B-AFA1-E799DFF3E434}"/>
              </a:ext>
            </a:extLst>
          </p:cNvPr>
          <p:cNvSpPr/>
          <p:nvPr/>
        </p:nvSpPr>
        <p:spPr>
          <a:xfrm>
            <a:off x="398659" y="2955772"/>
            <a:ext cx="11019459" cy="5702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1E598-282A-C3B7-88C6-5EF8CC41CC73}"/>
              </a:ext>
            </a:extLst>
          </p:cNvPr>
          <p:cNvSpPr/>
          <p:nvPr/>
        </p:nvSpPr>
        <p:spPr>
          <a:xfrm>
            <a:off x="248909" y="3526043"/>
            <a:ext cx="11019459" cy="5702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F678951B-7059-3BAE-6930-2C3E1EE8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884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0169C-70AA-54DD-1B17-D0CCBA8F2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055B42-A931-2AF5-C3E5-A3FE4BDF8EA7}"/>
              </a:ext>
            </a:extLst>
          </p:cNvPr>
          <p:cNvSpPr/>
          <p:nvPr/>
        </p:nvSpPr>
        <p:spPr>
          <a:xfrm>
            <a:off x="436880" y="762463"/>
            <a:ext cx="11267440" cy="2249720"/>
          </a:xfrm>
          <a:prstGeom prst="roundRect">
            <a:avLst>
              <a:gd name="adj" fmla="val 4054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42A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9B896-2C0D-9CAD-FAE1-B7688813C5F3}"/>
              </a:ext>
            </a:extLst>
          </p:cNvPr>
          <p:cNvSpPr/>
          <p:nvPr/>
        </p:nvSpPr>
        <p:spPr>
          <a:xfrm>
            <a:off x="436880" y="3498980"/>
            <a:ext cx="11267440" cy="2997605"/>
          </a:xfrm>
          <a:prstGeom prst="roundRect">
            <a:avLst>
              <a:gd name="adj" fmla="val 4054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42A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C94EA-11AD-BFCD-9092-0A985512D688}"/>
              </a:ext>
            </a:extLst>
          </p:cNvPr>
          <p:cNvSpPr txBox="1"/>
          <p:nvPr/>
        </p:nvSpPr>
        <p:spPr>
          <a:xfrm>
            <a:off x="587129" y="707476"/>
            <a:ext cx="9755875" cy="6124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 anchorCtr="0">
            <a:noAutofit/>
          </a:bodyPr>
          <a:lstStyle/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SINDy – Sparse Identification of Nonlinear Dynamics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identifying ODEs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: Lorenz system  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SINDy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challenges and limitations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Library (ODEs, PDEs, rational functions</a:t>
            </a: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3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Model selection</a:t>
            </a: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4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Noise robustness: weak form &amp; ensemble SINDy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5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PySINDy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27F79355-D40F-76E2-2775-4E43E02794C2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5D261-C351-CB96-D7B6-53FC31BF9895}"/>
              </a:ext>
            </a:extLst>
          </p:cNvPr>
          <p:cNvSpPr txBox="1"/>
          <p:nvPr/>
        </p:nvSpPr>
        <p:spPr>
          <a:xfrm>
            <a:off x="9205514" y="2550517"/>
            <a:ext cx="246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“Vanilla” SINDy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46CB-D567-270E-8EE6-67A3E61F14FA}"/>
              </a:ext>
            </a:extLst>
          </p:cNvPr>
          <p:cNvSpPr txBox="1"/>
          <p:nvPr/>
        </p:nvSpPr>
        <p:spPr>
          <a:xfrm>
            <a:off x="6681295" y="5971970"/>
            <a:ext cx="5073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extensions &amp;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4FDA1A-9E85-25AE-A1EC-4771D3DE180D}"/>
              </a:ext>
            </a:extLst>
          </p:cNvPr>
          <p:cNvSpPr/>
          <p:nvPr/>
        </p:nvSpPr>
        <p:spPr>
          <a:xfrm>
            <a:off x="49455" y="702237"/>
            <a:ext cx="11717867" cy="24609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0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80" y="1344706"/>
                <a:ext cx="11389360" cy="51777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b="1" dirty="0">
                    <a:solidFill>
                      <a:srgbClr val="C00000"/>
                    </a:solidFill>
                  </a:rPr>
                  <a:t>General approach to selecting the library</a:t>
                </a:r>
                <a:r>
                  <a:rPr lang="en-US" sz="2200" dirty="0"/>
                  <a:t>  </a:t>
                </a:r>
              </a:p>
              <a:p>
                <a:r>
                  <a:rPr lang="en-US" sz="2200" dirty="0"/>
                  <a:t>  Start with linear terms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DMD model</a:t>
                </a:r>
              </a:p>
              <a:p>
                <a:pPr lvl="1"/>
                <a:r>
                  <a:rPr lang="en-US" sz="1800" dirty="0"/>
                  <a:t>Check accuracy</a:t>
                </a:r>
              </a:p>
              <a:p>
                <a:pPr lvl="2"/>
                <a:r>
                  <a:rPr lang="en-US" sz="1600" dirty="0"/>
                  <a:t>error reconstructing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</m:oMath>
                </a14:m>
                <a:r>
                  <a:rPr lang="en-US" sz="1600" dirty="0"/>
                  <a:t> </a:t>
                </a:r>
              </a:p>
              <a:p>
                <a:pPr lvl="2"/>
                <a:r>
                  <a:rPr lang="en-US" sz="1600" dirty="0"/>
                  <a:t>model prediction error </a:t>
                </a:r>
              </a:p>
              <a:p>
                <a:r>
                  <a:rPr lang="en-US" sz="2200" dirty="0"/>
                  <a:t>  Increase order</a:t>
                </a:r>
              </a:p>
              <a:p>
                <a:pPr lvl="1"/>
                <a:r>
                  <a:rPr lang="en-US" sz="1800" dirty="0"/>
                  <a:t>Add quadratic, then higher order polynomials</a:t>
                </a:r>
              </a:p>
              <a:p>
                <a:r>
                  <a:rPr lang="en-US" sz="2200" dirty="0"/>
                  <a:t>  Trigonometric functions</a:t>
                </a:r>
              </a:p>
              <a:p>
                <a:r>
                  <a:rPr lang="en-US" sz="2200" dirty="0"/>
                  <a:t>  </a:t>
                </a:r>
                <a:r>
                  <a:rPr lang="en-US" sz="2200" u="sng" dirty="0"/>
                  <a:t>Generally</a:t>
                </a:r>
                <a:r>
                  <a:rPr lang="en-US" sz="2200" dirty="0"/>
                  <a:t>: try small, isolated libraries first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80" y="1344706"/>
                <a:ext cx="11389360" cy="5177738"/>
              </a:xfr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9">
            <a:extLst>
              <a:ext uri="{FF2B5EF4-FFF2-40B4-BE49-F238E27FC236}">
                <a16:creationId xmlns:a16="http://schemas.microsoft.com/office/drawing/2014/main" id="{AA10686B-BC87-D44B-3FEA-48BA82FC1EB6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– general approach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DB769E-A779-5EF0-CB39-EDAEB08FA07E}"/>
              </a:ext>
            </a:extLst>
          </p:cNvPr>
          <p:cNvGrpSpPr/>
          <p:nvPr/>
        </p:nvGrpSpPr>
        <p:grpSpPr>
          <a:xfrm>
            <a:off x="7895493" y="1817223"/>
            <a:ext cx="3520130" cy="3399399"/>
            <a:chOff x="6090920" y="1344706"/>
            <a:chExt cx="4700448" cy="37691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DAD953-089D-7228-79FD-20C4A6B2A9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88724" y="1344706"/>
              <a:ext cx="4302644" cy="3769193"/>
              <a:chOff x="8199782" y="396240"/>
              <a:chExt cx="3478696" cy="30474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6563B6C-8EF7-E887-DFD1-006C7E4642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9773" t="1" r="34166" b="47606"/>
              <a:stretch/>
            </p:blipFill>
            <p:spPr>
              <a:xfrm>
                <a:off x="8252477" y="396240"/>
                <a:ext cx="3386004" cy="3047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86F9DB-5995-C2FC-FE74-17EC136D97CE}"/>
                  </a:ext>
                </a:extLst>
              </p:cNvPr>
              <p:cNvSpPr/>
              <p:nvPr/>
            </p:nvSpPr>
            <p:spPr>
              <a:xfrm>
                <a:off x="11499574" y="2474844"/>
                <a:ext cx="178904" cy="1689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828EAD-EDD3-AE03-DB92-190AF1870CC7}"/>
                  </a:ext>
                </a:extLst>
              </p:cNvPr>
              <p:cNvSpPr/>
              <p:nvPr/>
            </p:nvSpPr>
            <p:spPr>
              <a:xfrm>
                <a:off x="8199782" y="3185223"/>
                <a:ext cx="205867" cy="134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BF597FB-1452-2503-9E8B-CAE0A3B70CE4}"/>
                </a:ext>
              </a:extLst>
            </p:cNvPr>
            <p:cNvCxnSpPr>
              <a:cxnSpLocks/>
            </p:cNvCxnSpPr>
            <p:nvPr/>
          </p:nvCxnSpPr>
          <p:spPr>
            <a:xfrm>
              <a:off x="6356838" y="2646485"/>
              <a:ext cx="0" cy="17126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C4B66B-7574-95A6-9E0A-0E80DFFCA723}"/>
                    </a:ext>
                  </a:extLst>
                </p:cNvPr>
                <p:cNvSpPr txBox="1"/>
                <p:nvPr/>
              </p:nvSpPr>
              <p:spPr>
                <a:xfrm rot="5400000">
                  <a:off x="5958512" y="3370501"/>
                  <a:ext cx="5725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time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A6F4D6D-7B43-21CF-70AF-8725B056B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958512" y="3370501"/>
                  <a:ext cx="572593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8932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D1801-3697-4688-AAD9-CF29A4DF0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22" b="21796"/>
          <a:stretch/>
        </p:blipFill>
        <p:spPr>
          <a:xfrm>
            <a:off x="19878" y="1590655"/>
            <a:ext cx="2862470" cy="3279520"/>
          </a:xfrm>
          <a:prstGeom prst="rect">
            <a:avLst/>
          </a:prstGeom>
        </p:spPr>
      </p:pic>
      <p:sp>
        <p:nvSpPr>
          <p:cNvPr id="2" name="Title 9">
            <a:extLst>
              <a:ext uri="{FF2B5EF4-FFF2-40B4-BE49-F238E27FC236}">
                <a16:creationId xmlns:a16="http://schemas.microsoft.com/office/drawing/2014/main" id="{50DFD3E7-48E2-45AF-3E85-B61F3D9A466B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43F1C-BC71-0D22-E44E-399A1C18B0D4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SH Rudy, SL Brunton, JL Proctor, JN Kutz (2017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Data-driven discovery of partial differential equations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994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>
            <a:extLst>
              <a:ext uri="{FF2B5EF4-FFF2-40B4-BE49-F238E27FC236}">
                <a16:creationId xmlns:a16="http://schemas.microsoft.com/office/drawing/2014/main" id="{033BB10D-66F4-4883-BFD0-C3CCFF4FFE1D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work</a:t>
            </a:r>
            <a:endParaRPr lang="en-US" sz="2800" dirty="0">
              <a:solidFill>
                <a:srgbClr val="0042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perial_Seminar_ChemEng_Video2">
            <a:hlinkClick r:id="" action="ppaction://media"/>
            <a:extLst>
              <a:ext uri="{FF2B5EF4-FFF2-40B4-BE49-F238E27FC236}">
                <a16:creationId xmlns:a16="http://schemas.microsoft.com/office/drawing/2014/main" id="{FA5E26C5-39DA-7CAB-9398-3299434D23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214" t="11401" r="1344" b="2001"/>
          <a:stretch/>
        </p:blipFill>
        <p:spPr>
          <a:xfrm>
            <a:off x="126427" y="737134"/>
            <a:ext cx="7121450" cy="5935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EE75B9-9687-5BF4-E8A5-7B3AEF33A1A9}"/>
              </a:ext>
            </a:extLst>
          </p:cNvPr>
          <p:cNvSpPr txBox="1"/>
          <p:nvPr/>
        </p:nvSpPr>
        <p:spPr>
          <a:xfrm>
            <a:off x="7578970" y="383024"/>
            <a:ext cx="4407475" cy="5935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noAutofit/>
          </a:bodyPr>
          <a:lstStyle/>
          <a:p>
            <a:pPr defTabSz="821531" hangingPunct="0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(Adaptive) flight systems</a:t>
            </a: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Flapping wing MAV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Renewable energy systems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Composite additive manufacturing morphing wing drones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Morphing wings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Airborne wind energy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" defTabSz="821531" hangingPunct="0"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Co-design optimization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342900" defTabSz="821531" hangingPunct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driven modeling &amp; control</a:t>
            </a:r>
          </a:p>
          <a:p>
            <a:pPr marL="914400" lvl="1" indent="-27432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DMDc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SINDyC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SINDy-RL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7432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E-SINDy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B-SINDy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SINDy-CP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7432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Poincaré SINDy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8"/>
              </a:rPr>
              <a:t>Slow Manifolds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92404A-F082-A153-150E-0B2C19B184D1}"/>
              </a:ext>
            </a:extLst>
          </p:cNvPr>
          <p:cNvCxnSpPr/>
          <p:nvPr/>
        </p:nvCxnSpPr>
        <p:spPr>
          <a:xfrm>
            <a:off x="7197066" y="772302"/>
            <a:ext cx="0" cy="457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B14C5A-5BD5-5BB2-539D-E89571727EFE}"/>
              </a:ext>
            </a:extLst>
          </p:cNvPr>
          <p:cNvCxnSpPr>
            <a:cxnSpLocks/>
          </p:cNvCxnSpPr>
          <p:nvPr/>
        </p:nvCxnSpPr>
        <p:spPr>
          <a:xfrm flipH="1" flipV="1">
            <a:off x="6743703" y="773722"/>
            <a:ext cx="457200" cy="1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5A36F877-F2F4-95F4-BD17-3D5F9F2E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271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D1801-3697-4688-AAD9-CF29A4DF0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22" b="21796"/>
          <a:stretch/>
        </p:blipFill>
        <p:spPr>
          <a:xfrm>
            <a:off x="19878" y="1590655"/>
            <a:ext cx="2862470" cy="327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9BEF8-2A98-4A5A-A3EB-7FDE62D99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4" r="27962" b="21796"/>
          <a:stretch/>
        </p:blipFill>
        <p:spPr>
          <a:xfrm>
            <a:off x="2922105" y="1541351"/>
            <a:ext cx="5903843" cy="3279521"/>
          </a:xfrm>
          <a:prstGeom prst="rect">
            <a:avLst/>
          </a:prstGeom>
        </p:spPr>
      </p:pic>
      <p:sp>
        <p:nvSpPr>
          <p:cNvPr id="2" name="Title 9">
            <a:extLst>
              <a:ext uri="{FF2B5EF4-FFF2-40B4-BE49-F238E27FC236}">
                <a16:creationId xmlns:a16="http://schemas.microsoft.com/office/drawing/2014/main" id="{96EB4067-6201-2053-7C56-0EC3D3AF60FF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PDEs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3A299-E639-B6FB-463D-561013810A4B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SH Rudy, SL Brunton, JL Proctor, JN Kutz (2017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Data-driven discovery of partial differential equations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727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D1801-3697-4688-AAD9-CF29A4DF0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22" b="21796"/>
          <a:stretch/>
        </p:blipFill>
        <p:spPr>
          <a:xfrm>
            <a:off x="19878" y="1590655"/>
            <a:ext cx="2862470" cy="327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9BEF8-2A98-4A5A-A3EB-7FDE62D99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4" r="27962" b="21796"/>
          <a:stretch/>
        </p:blipFill>
        <p:spPr>
          <a:xfrm>
            <a:off x="2922105" y="1541351"/>
            <a:ext cx="5903843" cy="3279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E4C1AD-501E-4CD9-9E79-DA4061F87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38" r="435" b="70067"/>
          <a:stretch/>
        </p:blipFill>
        <p:spPr>
          <a:xfrm>
            <a:off x="8826837" y="1640741"/>
            <a:ext cx="3356113" cy="12552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6B3B48-7692-4735-8448-C372D8AF8758}"/>
              </a:ext>
            </a:extLst>
          </p:cNvPr>
          <p:cNvGrpSpPr/>
          <p:nvPr/>
        </p:nvGrpSpPr>
        <p:grpSpPr>
          <a:xfrm>
            <a:off x="9173049" y="2957282"/>
            <a:ext cx="3038062" cy="1762542"/>
            <a:chOff x="9611137" y="3070795"/>
            <a:chExt cx="3038062" cy="17625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EBA61A-D9EA-4EEB-9526-D36791DF3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081" t="30557" b="32223"/>
            <a:stretch/>
          </p:blipFill>
          <p:spPr>
            <a:xfrm>
              <a:off x="9611138" y="3070795"/>
              <a:ext cx="3038061" cy="156083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BB4806-A384-4D97-85E2-B322A42A2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081" t="95191" b="-1"/>
            <a:stretch/>
          </p:blipFill>
          <p:spPr>
            <a:xfrm>
              <a:off x="9611137" y="4631635"/>
              <a:ext cx="3038061" cy="201702"/>
            </a:xfrm>
            <a:prstGeom prst="rect">
              <a:avLst/>
            </a:prstGeom>
          </p:spPr>
        </p:pic>
      </p:grpSp>
      <p:sp>
        <p:nvSpPr>
          <p:cNvPr id="2" name="Title 9">
            <a:extLst>
              <a:ext uri="{FF2B5EF4-FFF2-40B4-BE49-F238E27FC236}">
                <a16:creationId xmlns:a16="http://schemas.microsoft.com/office/drawing/2014/main" id="{1A4BA18B-0D28-5558-03F5-6C3E5C10D14B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PDEs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242CE-A8A8-3510-063E-7EBDB89ABDB8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SH Rudy, SL Brunton, JL Proctor, JN Kutz (2017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Data-driven discovery of partial differential equations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0231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1A4BA18B-0D28-5558-03F5-6C3E5C10D14B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PDEs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242CE-A8A8-3510-063E-7EBDB89ABDB8}"/>
              </a:ext>
            </a:extLst>
          </p:cNvPr>
          <p:cNvSpPr txBox="1"/>
          <p:nvPr/>
        </p:nvSpPr>
        <p:spPr>
          <a:xfrm>
            <a:off x="274326" y="6538199"/>
            <a:ext cx="8938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SH Rudy, SL Brunton, JL Proctor, JN Kutz (2017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Data-driven discovery of partial differential equations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EFA82-DAFF-7A84-9630-B0DF2879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48" y="710728"/>
            <a:ext cx="11430000" cy="54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27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2844" y="835378"/>
                <a:ext cx="11380330" cy="563062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b="1" dirty="0">
                    <a:solidFill>
                      <a:srgbClr val="C00000"/>
                    </a:solidFill>
                  </a:rPr>
                  <a:t>Extending SINDy: handle larger classes of dynamical systems</a:t>
                </a:r>
              </a:p>
              <a:p>
                <a:r>
                  <a:rPr lang="en-US" sz="1800" dirty="0"/>
                  <a:t>Rational function: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i="1" dirty="0"/>
              </a:p>
              <a:p>
                <a:pPr lvl="1"/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difficult to describe as a linear combination of library features </a:t>
                </a:r>
              </a:p>
              <a:p>
                <a:pPr lvl="1"/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e.g. biological systems: Michaelis-Menten dynamics: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=0.6−</m:t>
                    </m:r>
                    <m:f>
                      <m:fPr>
                        <m:ctrlPr>
                          <a:rPr lang="en-US" sz="16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0.3+</m:t>
                        </m:r>
                        <m:r>
                          <a:rPr lang="en-US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844" y="835378"/>
                <a:ext cx="11380330" cy="5630622"/>
              </a:xfr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1D30E6F-6524-8230-E9C0-5037C0F1F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72" r="69697" b="3364"/>
          <a:stretch/>
        </p:blipFill>
        <p:spPr>
          <a:xfrm>
            <a:off x="9266369" y="130946"/>
            <a:ext cx="2710013" cy="271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23974A-9F96-26D7-268C-3EEC00557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6" y="3202089"/>
            <a:ext cx="7537199" cy="3246888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324F855-16FE-3C8D-35EC-F114BFEED7B8}"/>
              </a:ext>
            </a:extLst>
          </p:cNvPr>
          <p:cNvSpPr txBox="1">
            <a:spLocks/>
          </p:cNvSpPr>
          <p:nvPr/>
        </p:nvSpPr>
        <p:spPr>
          <a:xfrm>
            <a:off x="8298126" y="3391909"/>
            <a:ext cx="3655678" cy="3093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SINDy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-PI algorithm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 multiple possible left-hand sides (in parallel):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Move candidate terms to LHS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Calc model prediction error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best model: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Sparsity &amp; accuracy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887FEB-5876-2A65-9867-3824625DD214}"/>
              </a:ext>
            </a:extLst>
          </p:cNvPr>
          <p:cNvCxnSpPr>
            <a:cxnSpLocks/>
          </p:cNvCxnSpPr>
          <p:nvPr/>
        </p:nvCxnSpPr>
        <p:spPr>
          <a:xfrm>
            <a:off x="405271" y="3014132"/>
            <a:ext cx="1132388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B6E2D-3013-7225-8FB8-A69B0DEFA2EB}"/>
              </a:ext>
            </a:extLst>
          </p:cNvPr>
          <p:cNvSpPr/>
          <p:nvPr/>
        </p:nvSpPr>
        <p:spPr>
          <a:xfrm>
            <a:off x="2111022" y="3065029"/>
            <a:ext cx="3838222" cy="34645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3AB5EA-753D-2328-1D98-EBFE20A184ED}"/>
              </a:ext>
            </a:extLst>
          </p:cNvPr>
          <p:cNvSpPr/>
          <p:nvPr/>
        </p:nvSpPr>
        <p:spPr>
          <a:xfrm>
            <a:off x="5949244" y="3131174"/>
            <a:ext cx="2215674" cy="34645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154A2D-EA4C-8AB7-220D-7BF9B6DE0EF7}"/>
                  </a:ext>
                </a:extLst>
              </p:cNvPr>
              <p:cNvSpPr txBox="1"/>
              <p:nvPr/>
            </p:nvSpPr>
            <p:spPr>
              <a:xfrm>
                <a:off x="3962399" y="1570099"/>
                <a:ext cx="266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𝐱</m:t>
                        </m:r>
                      </m:e>
                    </m:d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154A2D-EA4C-8AB7-220D-7BF9B6DE0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399" y="1570099"/>
                <a:ext cx="266874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31673A-7ACC-9B67-E874-B3B871FBC4F6}"/>
                  </a:ext>
                </a:extLst>
              </p:cNvPr>
              <p:cNvSpPr txBox="1"/>
              <p:nvPr/>
            </p:nvSpPr>
            <p:spPr>
              <a:xfrm>
                <a:off x="6745161" y="1570099"/>
                <a:ext cx="2038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𝚯</m:t>
                    </m:r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𝐗</m:t>
                        </m:r>
                        <m:r>
                          <a:rPr kumimoji="0" lang="en-US" sz="1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31673A-7ACC-9B67-E874-B3B871FBC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161" y="1570099"/>
                <a:ext cx="203805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130C91E-97AF-CE83-E48F-6BCAF845AC44}"/>
              </a:ext>
            </a:extLst>
          </p:cNvPr>
          <p:cNvSpPr txBox="1"/>
          <p:nvPr/>
        </p:nvSpPr>
        <p:spPr>
          <a:xfrm>
            <a:off x="425836" y="6469812"/>
            <a:ext cx="723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NM Mangan, SL Brunton, JL Proctor, JN Kutz (2016) Inferring Biological Networks by Sparse Identification of Nonlinear Dynamics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 Kaheman, JN Kutz, SL Brunton (2020)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SINDy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-PI: a robust algorithm for parallel implicit sparse identification of nonlinear dynamics</a:t>
            </a: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BD5BA3BA-FB0D-0F33-B1F3-6F6DAF8DE666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– rational functions</a:t>
            </a:r>
          </a:p>
        </p:txBody>
      </p:sp>
    </p:spTree>
    <p:extLst>
      <p:ext uri="{BB962C8B-B14F-4D97-AF65-F5344CB8AC3E}">
        <p14:creationId xmlns:p14="http://schemas.microsoft.com/office/powerpoint/2010/main" val="2939308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EFBF3-4F18-E650-CDEF-AD61AE948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980" y="624364"/>
            <a:ext cx="4834980" cy="5630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Belousov–</a:t>
            </a:r>
            <a:r>
              <a:rPr lang="en-US" sz="2200" b="1" dirty="0" err="1">
                <a:solidFill>
                  <a:srgbClr val="C00000"/>
                </a:solidFill>
              </a:rPr>
              <a:t>Zhabotinsky</a:t>
            </a:r>
            <a:r>
              <a:rPr lang="en-US" sz="2200" b="1" dirty="0">
                <a:solidFill>
                  <a:srgbClr val="C00000"/>
                </a:solidFill>
              </a:rPr>
              <a:t> reaction</a:t>
            </a:r>
          </a:p>
          <a:p>
            <a:endParaRPr lang="en-US" sz="200" dirty="0"/>
          </a:p>
          <a:p>
            <a:r>
              <a:rPr lang="en-US" sz="1800" dirty="0"/>
              <a:t>4 coupled PDE with rational nonlinearities</a:t>
            </a:r>
          </a:p>
          <a:p>
            <a:pPr marL="0" indent="0">
              <a:buNone/>
            </a:pP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 err="1"/>
              <a:t>SINDy</a:t>
            </a:r>
            <a:r>
              <a:rPr lang="en-US" sz="1800" dirty="0"/>
              <a:t>-PI accurately identifies correct PDE</a:t>
            </a:r>
          </a:p>
          <a:p>
            <a:pPr marL="548640" lvl="1"/>
            <a:r>
              <a:rPr lang="en-US" sz="1400" dirty="0"/>
              <a:t>Not possible with standard SINDy</a:t>
            </a:r>
          </a:p>
          <a:p>
            <a:pPr marL="548640" lvl="1"/>
            <a:r>
              <a:rPr lang="en-US" sz="1400" b="1" dirty="0">
                <a:solidFill>
                  <a:srgbClr val="C00000"/>
                </a:solidFill>
              </a:rPr>
              <a:t>MATLAB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https://github.com/dynamicslab/SINDy-PI</a:t>
            </a:r>
            <a:r>
              <a:rPr lang="en-US" sz="1400" dirty="0"/>
              <a:t> </a:t>
            </a:r>
          </a:p>
          <a:p>
            <a:pPr marL="548640" lvl="1"/>
            <a:r>
              <a:rPr lang="en-US" sz="1400" b="1" dirty="0">
                <a:solidFill>
                  <a:srgbClr val="C00000"/>
                </a:solidFill>
              </a:rPr>
              <a:t>PySINDy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interactive notebook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0C91E-97AF-CE83-E48F-6BCAF845AC44}"/>
              </a:ext>
            </a:extLst>
          </p:cNvPr>
          <p:cNvSpPr txBox="1"/>
          <p:nvPr/>
        </p:nvSpPr>
        <p:spPr>
          <a:xfrm>
            <a:off x="425836" y="6531356"/>
            <a:ext cx="7239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 Kaheman, JN Kutz, SL Brunton (2020)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SINDy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-PI: a robust algorithm for parallel implicit sparse identification of nonlinear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6D769-7B86-3DDE-6BB2-796DEC1DC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856" y="1919347"/>
            <a:ext cx="4076910" cy="23686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69824B-97F2-2D9C-6006-DBC7C292A413}"/>
              </a:ext>
            </a:extLst>
          </p:cNvPr>
          <p:cNvCxnSpPr>
            <a:cxnSpLocks/>
          </p:cNvCxnSpPr>
          <p:nvPr/>
        </p:nvCxnSpPr>
        <p:spPr>
          <a:xfrm>
            <a:off x="6915096" y="667824"/>
            <a:ext cx="0" cy="56633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978D1-C68E-8BF9-D570-4EA77064A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06" y="1084234"/>
            <a:ext cx="6380207" cy="5132909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BF4B6EA5-1DDD-345E-A1C1-544314E4AB9E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– rational functions</a:t>
            </a:r>
          </a:p>
        </p:txBody>
      </p:sp>
    </p:spTree>
    <p:extLst>
      <p:ext uri="{BB962C8B-B14F-4D97-AF65-F5344CB8AC3E}">
        <p14:creationId xmlns:p14="http://schemas.microsoft.com/office/powerpoint/2010/main" val="2689367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903249"/>
                <a:ext cx="11345003" cy="5812510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b="1" dirty="0">
                    <a:solidFill>
                      <a:srgbClr val="C00000"/>
                    </a:solidFill>
                  </a:rPr>
                  <a:t>Kuramoto-Sivashinsky equation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𝑥𝑥𝑥𝑥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b="1" dirty="0"/>
                  <a:t>Describes</a:t>
                </a:r>
                <a:r>
                  <a:rPr lang="en-US" dirty="0"/>
                  <a:t> e.g. chaotic dynamics of laminar flame fronts (</a:t>
                </a:r>
                <a:r>
                  <a:rPr lang="en-US" dirty="0" err="1"/>
                  <a:t>Sivashinsky</a:t>
                </a:r>
                <a:r>
                  <a:rPr lang="en-US" dirty="0"/>
                  <a:t> 1977) or reaction-diffusion systems (</a:t>
                </a:r>
                <a:r>
                  <a:rPr lang="en-US" dirty="0" err="1"/>
                  <a:t>Kuramoto</a:t>
                </a:r>
                <a:r>
                  <a:rPr lang="en-US" dirty="0"/>
                  <a:t> and Tsuzuki 1076).</a:t>
                </a:r>
              </a:p>
              <a:p>
                <a:pPr lvl="2"/>
                <a:r>
                  <a:rPr lang="en-US" b="1" dirty="0"/>
                  <a:t>Challenging</a:t>
                </a:r>
                <a:r>
                  <a:rPr lang="en-US" dirty="0"/>
                  <a:t> PDE to identify, because it involves higher order partial derivatives.</a:t>
                </a:r>
              </a:p>
              <a:p>
                <a:pPr lvl="2"/>
                <a:endParaRPr lang="en-US" sz="2000" dirty="0"/>
              </a:p>
              <a:p>
                <a:pPr lvl="1"/>
                <a:r>
                  <a:rPr lang="en-US" b="1" dirty="0">
                    <a:solidFill>
                      <a:srgbClr val="C00000"/>
                    </a:solidFill>
                  </a:rPr>
                  <a:t>Tutorial 3 </a:t>
                </a:r>
                <a:r>
                  <a:rPr lang="en-US" dirty="0"/>
                  <a:t>(LINK)</a:t>
                </a:r>
              </a:p>
              <a:p>
                <a:pPr lvl="2"/>
                <a:r>
                  <a:rPr lang="en-US" b="1" dirty="0"/>
                  <a:t>Library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dirty="0"/>
                  <a:t>: 14 terms in the library</a:t>
                </a:r>
              </a:p>
              <a:p>
                <a:pPr lvl="3"/>
                <a:r>
                  <a:rPr lang="en-US" sz="1800" dirty="0"/>
                  <a:t>Polynomials:</a:t>
                </a:r>
                <a:r>
                  <a:rPr lang="en-US" sz="1800" b="1" dirty="0">
                    <a:solidFill>
                      <a:srgbClr val="0042AA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lvl="3"/>
                <a:r>
                  <a:rPr lang="en-US" sz="1800" dirty="0"/>
                  <a:t>Partial derivatives:</a:t>
                </a:r>
                <a:r>
                  <a:rPr lang="en-US" sz="1800" dirty="0">
                    <a:solidFill>
                      <a:srgbClr val="0042AA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m:rPr>
                        <m:nor/>
                      </m:rPr>
                      <a:rPr lang="en-US" sz="1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𝑥𝑥𝑥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𝑥𝑥𝑥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3"/>
                <a:r>
                  <a:rPr lang="en-US" sz="1800" dirty="0">
                    <a:solidFill>
                      <a:schemeClr val="tx1"/>
                    </a:solidFill>
                  </a:rPr>
                  <a:t>Mixed terms:	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…</a:t>
                </a:r>
              </a:p>
              <a:p>
                <a:pPr lvl="3"/>
                <a:endParaRPr lang="en-US" sz="500" dirty="0"/>
              </a:p>
              <a:p>
                <a:pPr lvl="2"/>
                <a:r>
                  <a:rPr lang="en-US" b="1" dirty="0"/>
                  <a:t>Derivatives</a:t>
                </a:r>
                <a:r>
                  <a:rPr lang="en-US" dirty="0"/>
                  <a:t>: finite difference</a:t>
                </a:r>
              </a:p>
              <a:p>
                <a:pPr lvl="2"/>
                <a:endParaRPr lang="en-US" sz="500" b="1" dirty="0"/>
              </a:p>
              <a:p>
                <a:pPr lvl="2"/>
                <a:r>
                  <a:rPr lang="en-US" b="1" dirty="0"/>
                  <a:t>Optimizer</a:t>
                </a:r>
                <a:r>
                  <a:rPr lang="en-US" dirty="0"/>
                  <a:t>: sequentially </a:t>
                </a:r>
                <a:r>
                  <a:rPr lang="en-US" dirty="0" err="1"/>
                  <a:t>thresholded</a:t>
                </a:r>
                <a:r>
                  <a:rPr lang="en-US" dirty="0"/>
                  <a:t> ridge regression</a:t>
                </a:r>
              </a:p>
              <a:p>
                <a:pPr marL="914400" lvl="2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903249"/>
                <a:ext cx="11345003" cy="581251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3E1F6FB-1E25-00F6-CD4E-4FA6E8919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3" r="50759"/>
          <a:stretch/>
        </p:blipFill>
        <p:spPr bwMode="auto">
          <a:xfrm>
            <a:off x="7067148" y="2809950"/>
            <a:ext cx="4277854" cy="369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B9A3BC55-14ED-C28B-33EA-3DB89E2DD604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PDE tutorial – </a:t>
            </a:r>
            <a:r>
              <a:rPr lang="en-US" sz="2800" b="1" dirty="0" err="1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Kuramoto-Sivashinsky</a:t>
            </a:r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equation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0531B-66A3-CDD6-8257-F21F8FD1B556}"/>
              </a:ext>
            </a:extLst>
          </p:cNvPr>
          <p:cNvSpPr/>
          <p:nvPr/>
        </p:nvSpPr>
        <p:spPr>
          <a:xfrm>
            <a:off x="415514" y="2986612"/>
            <a:ext cx="6236120" cy="31208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917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86FA4-04B0-CE5D-1131-89790FC1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4B11DA-0BF7-4685-84E5-7D0E0746372B}"/>
              </a:ext>
            </a:extLst>
          </p:cNvPr>
          <p:cNvSpPr/>
          <p:nvPr/>
        </p:nvSpPr>
        <p:spPr>
          <a:xfrm>
            <a:off x="436880" y="762463"/>
            <a:ext cx="11267440" cy="2249720"/>
          </a:xfrm>
          <a:prstGeom prst="roundRect">
            <a:avLst>
              <a:gd name="adj" fmla="val 4054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42A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9FB85-A7F1-02D4-1945-38D995753559}"/>
              </a:ext>
            </a:extLst>
          </p:cNvPr>
          <p:cNvSpPr/>
          <p:nvPr/>
        </p:nvSpPr>
        <p:spPr>
          <a:xfrm>
            <a:off x="436880" y="3498980"/>
            <a:ext cx="11267440" cy="2997605"/>
          </a:xfrm>
          <a:prstGeom prst="roundRect">
            <a:avLst>
              <a:gd name="adj" fmla="val 4054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42A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E4D04-C00A-DF6E-BDE2-5D1C297369F9}"/>
              </a:ext>
            </a:extLst>
          </p:cNvPr>
          <p:cNvSpPr txBox="1"/>
          <p:nvPr/>
        </p:nvSpPr>
        <p:spPr>
          <a:xfrm>
            <a:off x="587129" y="707476"/>
            <a:ext cx="9755875" cy="6124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 anchorCtr="0">
            <a:noAutofit/>
          </a:bodyPr>
          <a:lstStyle/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SINDy – Sparse Identification of Nonlinear Dynamics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identifying ODEs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: Lorenz system  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SINDy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challenges and limitations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Library (ODEs, PDEs, rational functions</a:t>
            </a: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Model selection</a:t>
            </a: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4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Noise robustness: weak form &amp; ensemble SINDy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5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PySINDy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26CA4849-1C75-8DB6-B61F-4A0B564B04C5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2E6EE-2FEB-5648-0CA1-954769771A1A}"/>
              </a:ext>
            </a:extLst>
          </p:cNvPr>
          <p:cNvSpPr txBox="1"/>
          <p:nvPr/>
        </p:nvSpPr>
        <p:spPr>
          <a:xfrm>
            <a:off x="9205514" y="2550517"/>
            <a:ext cx="246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“Vanilla” SINDy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2C3CD-0268-39B3-EE16-9266A70236EB}"/>
              </a:ext>
            </a:extLst>
          </p:cNvPr>
          <p:cNvSpPr txBox="1"/>
          <p:nvPr/>
        </p:nvSpPr>
        <p:spPr>
          <a:xfrm>
            <a:off x="6681295" y="5971970"/>
            <a:ext cx="5073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extensions &amp;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6B3A5-09FD-D90E-E48E-2B70D12643D4}"/>
              </a:ext>
            </a:extLst>
          </p:cNvPr>
          <p:cNvSpPr/>
          <p:nvPr/>
        </p:nvSpPr>
        <p:spPr>
          <a:xfrm>
            <a:off x="49455" y="702237"/>
            <a:ext cx="11717867" cy="24609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80" y="984739"/>
                <a:ext cx="11389360" cy="553770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Model selection is 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not simply about reducing error</a:t>
                </a:r>
                <a:r>
                  <a:rPr lang="en-US" sz="2200" dirty="0"/>
                  <a:t>, but about producing a model that has high degree of </a:t>
                </a:r>
                <a:r>
                  <a:rPr lang="en-US" sz="2200" b="1" dirty="0">
                    <a:solidFill>
                      <a:srgbClr val="0042AA"/>
                    </a:solidFill>
                  </a:rPr>
                  <a:t>interpretability</a:t>
                </a:r>
                <a:r>
                  <a:rPr lang="en-US" sz="2200" dirty="0"/>
                  <a:t>, </a:t>
                </a:r>
                <a:r>
                  <a:rPr lang="en-US" sz="2200" b="1" dirty="0">
                    <a:solidFill>
                      <a:srgbClr val="0042AA"/>
                    </a:solidFill>
                  </a:rPr>
                  <a:t>generalization</a:t>
                </a:r>
                <a:r>
                  <a:rPr lang="en-US" sz="2200" dirty="0"/>
                  <a:t>, and </a:t>
                </a:r>
                <a:r>
                  <a:rPr lang="en-US" sz="2200" b="1" dirty="0">
                    <a:solidFill>
                      <a:srgbClr val="0042AA"/>
                    </a:solidFill>
                  </a:rPr>
                  <a:t>predictive capabilities</a:t>
                </a:r>
                <a:r>
                  <a:rPr lang="en-US" sz="2200" b="1" dirty="0"/>
                  <a:t>.  </a:t>
                </a:r>
              </a:p>
              <a:p>
                <a:pPr marL="0" indent="0">
                  <a:buNone/>
                </a:pPr>
                <a:endParaRPr lang="en-US" sz="1000" b="1" dirty="0"/>
              </a:p>
              <a:p>
                <a:pPr marL="0" indent="0">
                  <a:buNone/>
                </a:pPr>
                <a:r>
                  <a:rPr lang="en-US" sz="2200" b="1" dirty="0"/>
                  <a:t>  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selecting </a:t>
                </a:r>
                <a:r>
                  <a:rPr lang="en-US" sz="2200" b="1" dirty="0"/>
                  <a:t>accurate</a:t>
                </a:r>
                <a:r>
                  <a:rPr lang="en-US" sz="2200" dirty="0"/>
                  <a:t> and </a:t>
                </a:r>
                <a:r>
                  <a:rPr lang="en-US" sz="2200" b="1" dirty="0"/>
                  <a:t>sparse</a:t>
                </a:r>
                <a:r>
                  <a:rPr lang="en-US" sz="2200" dirty="0"/>
                  <a:t> model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r>
                  <a:rPr lang="en-US" sz="2200" b="1" dirty="0">
                    <a:solidFill>
                      <a:srgbClr val="C00000"/>
                    </a:solidFill>
                  </a:rPr>
                  <a:t>Model selection methods</a:t>
                </a:r>
              </a:p>
              <a:p>
                <a:r>
                  <a:rPr lang="en-US" sz="2000" dirty="0"/>
                  <a:t>  Cross validation</a:t>
                </a:r>
              </a:p>
              <a:p>
                <a:r>
                  <a:rPr lang="en-US" sz="2000" dirty="0"/>
                  <a:t>  Prediction error &amp; sparsity</a:t>
                </a:r>
              </a:p>
              <a:p>
                <a:r>
                  <a:rPr lang="en-US" sz="2000" dirty="0"/>
                  <a:t>  Stability selection</a:t>
                </a:r>
              </a:p>
              <a:p>
                <a:endParaRPr lang="en-US" sz="600" dirty="0"/>
              </a:p>
              <a:p>
                <a:pPr marL="0" indent="0">
                  <a:buNone/>
                </a:pPr>
                <a:r>
                  <a:rPr lang="en-US" sz="2200" b="1" dirty="0">
                    <a:solidFill>
                      <a:srgbClr val="C00000"/>
                    </a:solidFill>
                  </a:rPr>
                  <a:t>Tutorials</a:t>
                </a:r>
              </a:p>
              <a:p>
                <a:r>
                  <a:rPr lang="en-US" sz="2000" dirty="0"/>
                  <a:t>  Compare methods on Lorenz system data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80" y="984739"/>
                <a:ext cx="11389360" cy="5537706"/>
              </a:xfrm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270721-1529-A571-78EF-3D7110EE044F}"/>
              </a:ext>
            </a:extLst>
          </p:cNvPr>
          <p:cNvGrpSpPr>
            <a:grpSpLocks noChangeAspect="1"/>
          </p:cNvGrpSpPr>
          <p:nvPr/>
        </p:nvGrpSpPr>
        <p:grpSpPr>
          <a:xfrm>
            <a:off x="6603024" y="2755727"/>
            <a:ext cx="5089019" cy="3474092"/>
            <a:chOff x="8404861" y="3566160"/>
            <a:chExt cx="2919094" cy="1992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E86163-3B39-A973-98A8-5A6CA98D5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00" b="8297"/>
            <a:stretch/>
          </p:blipFill>
          <p:spPr>
            <a:xfrm>
              <a:off x="8404861" y="3566160"/>
              <a:ext cx="2919094" cy="19927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C5815D-AC33-3F00-4475-2EDE8A2BC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069" t="92498" r="21139" b="1593"/>
            <a:stretch/>
          </p:blipFill>
          <p:spPr>
            <a:xfrm>
              <a:off x="9134071" y="5418082"/>
              <a:ext cx="1570245" cy="1408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714487-C357-9912-78AB-3EDC019E1A53}"/>
                </a:ext>
              </a:extLst>
            </p:cNvPr>
            <p:cNvSpPr/>
            <p:nvPr/>
          </p:nvSpPr>
          <p:spPr>
            <a:xfrm rot="19386351">
              <a:off x="10156146" y="4256921"/>
              <a:ext cx="595937" cy="140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321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567" y="785973"/>
                <a:ext cx="11563795" cy="557134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900" b="1" dirty="0">
                    <a:solidFill>
                      <a:srgbClr val="C00000"/>
                    </a:solidFill>
                  </a:rPr>
                  <a:t>Model selection:</a:t>
                </a:r>
                <a:r>
                  <a:rPr lang="en-US" sz="1900" dirty="0">
                    <a:solidFill>
                      <a:srgbClr val="C00000"/>
                    </a:solidFill>
                  </a:rPr>
                  <a:t> </a:t>
                </a:r>
                <a:r>
                  <a:rPr lang="en-US" sz="1900" dirty="0"/>
                  <a:t>sweep through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900" dirty="0"/>
                  <a:t>-path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repeat following 3 steps for increasing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900" dirty="0"/>
                  <a:t> (model complexity)</a:t>
                </a:r>
                <a:endParaRPr lang="en-US" sz="1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/>
                  <a:t>Partition data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(random) subsamples.  </a:t>
                </a:r>
                <a:r>
                  <a:rPr lang="en-US" sz="1800" i="1" dirty="0"/>
                  <a:t>(e.g. 4-fold CV shown here)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/>
                  <a:t>Build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SINDy models: </a:t>
                </a:r>
              </a:p>
              <a:p>
                <a:pPr lvl="2"/>
                <a:r>
                  <a:rPr lang="en-US" sz="2000" dirty="0"/>
                  <a:t>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 subsamples for training</a:t>
                </a:r>
              </a:p>
              <a:p>
                <a:pPr lvl="2"/>
                <a:r>
                  <a:rPr lang="en-US" sz="2000" dirty="0"/>
                  <a:t>test the model using the withheld testing sample: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𝚯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/>
                  <a:t>Average the test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900" b="1" dirty="0">
                    <a:solidFill>
                      <a:srgbClr val="C00000"/>
                    </a:solidFill>
                  </a:rPr>
                  <a:t>Select model </a:t>
                </a:r>
                <a:r>
                  <a:rPr lang="en-US" sz="1900" dirty="0">
                    <a:solidFill>
                      <a:schemeClr val="tx1"/>
                    </a:solidFill>
                  </a:rPr>
                  <a:t>(choose </a:t>
                </a:r>
                <a14:m>
                  <m:oMath xmlns:m="http://schemas.openxmlformats.org/officeDocument/2006/math">
                    <m:r>
                      <a:rPr lang="en-US" sz="19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) </a:t>
                </a:r>
                <a:r>
                  <a:rPr lang="en-US" sz="1900" dirty="0"/>
                  <a:t>with lowest test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900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</m:oMath>
                </a14:m>
                <a:endParaRPr lang="en-US" sz="1900" b="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567" y="785973"/>
                <a:ext cx="11563795" cy="5571343"/>
              </a:xfrm>
              <a:blipFill>
                <a:blip r:embed="rId3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k-fold cross-validation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E8FAA9-AA5B-F49B-AD9F-C63FD0B275BF}"/>
              </a:ext>
            </a:extLst>
          </p:cNvPr>
          <p:cNvGrpSpPr>
            <a:grpSpLocks noChangeAspect="1"/>
          </p:cNvGrpSpPr>
          <p:nvPr/>
        </p:nvGrpSpPr>
        <p:grpSpPr>
          <a:xfrm>
            <a:off x="325101" y="4467071"/>
            <a:ext cx="2557023" cy="2239998"/>
            <a:chOff x="8199782" y="396240"/>
            <a:chExt cx="3478696" cy="3047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9C1FB9-B9C6-9F26-C49B-35F3A8B19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773" t="1" r="34166" b="47606"/>
            <a:stretch/>
          </p:blipFill>
          <p:spPr>
            <a:xfrm>
              <a:off x="8252477" y="396240"/>
              <a:ext cx="3386004" cy="30474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E5EB17-47EC-132B-3F13-D24B9BF6B42F}"/>
                </a:ext>
              </a:extLst>
            </p:cNvPr>
            <p:cNvSpPr/>
            <p:nvPr/>
          </p:nvSpPr>
          <p:spPr>
            <a:xfrm>
              <a:off x="11499574" y="2474844"/>
              <a:ext cx="178904" cy="168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DBCDAF-69AD-B669-8C90-BE12390D0C4B}"/>
                </a:ext>
              </a:extLst>
            </p:cNvPr>
            <p:cNvSpPr/>
            <p:nvPr/>
          </p:nvSpPr>
          <p:spPr>
            <a:xfrm>
              <a:off x="8199782" y="3185223"/>
              <a:ext cx="205867" cy="134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CD3C7A-DF95-360D-D119-F4372F978B7C}"/>
              </a:ext>
            </a:extLst>
          </p:cNvPr>
          <p:cNvGrpSpPr>
            <a:grpSpLocks noChangeAspect="1"/>
          </p:cNvGrpSpPr>
          <p:nvPr/>
        </p:nvGrpSpPr>
        <p:grpSpPr>
          <a:xfrm>
            <a:off x="3356601" y="4467071"/>
            <a:ext cx="2557023" cy="2239998"/>
            <a:chOff x="8199782" y="396240"/>
            <a:chExt cx="3478696" cy="3047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2E14EA7-1E56-306D-FE06-DA7E34699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773" t="1" r="34166" b="47606"/>
            <a:stretch/>
          </p:blipFill>
          <p:spPr>
            <a:xfrm>
              <a:off x="8252477" y="396240"/>
              <a:ext cx="3386004" cy="30474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A38B8D-4F4B-D6D7-1AFD-6C9506B96D17}"/>
                </a:ext>
              </a:extLst>
            </p:cNvPr>
            <p:cNvSpPr/>
            <p:nvPr/>
          </p:nvSpPr>
          <p:spPr>
            <a:xfrm>
              <a:off x="11499574" y="2474844"/>
              <a:ext cx="178904" cy="168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E39816-F17B-83B1-845A-939F4AC17ACE}"/>
                </a:ext>
              </a:extLst>
            </p:cNvPr>
            <p:cNvSpPr/>
            <p:nvPr/>
          </p:nvSpPr>
          <p:spPr>
            <a:xfrm>
              <a:off x="8199782" y="3185223"/>
              <a:ext cx="205867" cy="134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EE64E5E-3E06-01C3-5BA9-C505A882B9A8}"/>
              </a:ext>
            </a:extLst>
          </p:cNvPr>
          <p:cNvGrpSpPr>
            <a:grpSpLocks noChangeAspect="1"/>
          </p:cNvGrpSpPr>
          <p:nvPr/>
        </p:nvGrpSpPr>
        <p:grpSpPr>
          <a:xfrm>
            <a:off x="6374683" y="4467071"/>
            <a:ext cx="2557023" cy="2239998"/>
            <a:chOff x="8199782" y="396240"/>
            <a:chExt cx="3478696" cy="30474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C3E296B-4942-82C2-B83A-AF5B450EA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773" t="1" r="34166" b="47606"/>
            <a:stretch/>
          </p:blipFill>
          <p:spPr>
            <a:xfrm>
              <a:off x="8252477" y="396240"/>
              <a:ext cx="3386004" cy="30474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F00095-6183-9FEB-F593-B8A13BC91AC3}"/>
                </a:ext>
              </a:extLst>
            </p:cNvPr>
            <p:cNvSpPr/>
            <p:nvPr/>
          </p:nvSpPr>
          <p:spPr>
            <a:xfrm>
              <a:off x="11499574" y="2474844"/>
              <a:ext cx="178904" cy="168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DA6752-BFB1-D3AF-315A-EB7B5C8CC85A}"/>
                </a:ext>
              </a:extLst>
            </p:cNvPr>
            <p:cNvSpPr/>
            <p:nvPr/>
          </p:nvSpPr>
          <p:spPr>
            <a:xfrm>
              <a:off x="8199782" y="3185223"/>
              <a:ext cx="205867" cy="134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7F8CA0-85F6-4F74-425B-A04A37740875}"/>
              </a:ext>
            </a:extLst>
          </p:cNvPr>
          <p:cNvGrpSpPr>
            <a:grpSpLocks noChangeAspect="1"/>
          </p:cNvGrpSpPr>
          <p:nvPr/>
        </p:nvGrpSpPr>
        <p:grpSpPr>
          <a:xfrm>
            <a:off x="9338048" y="4467071"/>
            <a:ext cx="2557023" cy="2239998"/>
            <a:chOff x="8199782" y="396240"/>
            <a:chExt cx="3478696" cy="30474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8255E2-9A47-5178-3E37-CEC84112C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773" t="1" r="34166" b="47606"/>
            <a:stretch/>
          </p:blipFill>
          <p:spPr>
            <a:xfrm>
              <a:off x="8252477" y="396240"/>
              <a:ext cx="3386004" cy="30474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09FDC-E1F2-F45E-E4B4-617493608ADB}"/>
                </a:ext>
              </a:extLst>
            </p:cNvPr>
            <p:cNvSpPr/>
            <p:nvPr/>
          </p:nvSpPr>
          <p:spPr>
            <a:xfrm>
              <a:off x="11499574" y="2474844"/>
              <a:ext cx="178904" cy="168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8536BAC-3AD3-4CDC-1845-A32FE15A34D3}"/>
                </a:ext>
              </a:extLst>
            </p:cNvPr>
            <p:cNvSpPr/>
            <p:nvPr/>
          </p:nvSpPr>
          <p:spPr>
            <a:xfrm>
              <a:off x="8199782" y="3185223"/>
              <a:ext cx="205867" cy="134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DC3BCB-39E6-4362-294F-04444FFE0476}"/>
              </a:ext>
            </a:extLst>
          </p:cNvPr>
          <p:cNvSpPr/>
          <p:nvPr/>
        </p:nvSpPr>
        <p:spPr>
          <a:xfrm>
            <a:off x="279637" y="4684000"/>
            <a:ext cx="2154115" cy="414915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C1F3BE-6F94-5D18-9537-3D55F173044D}"/>
              </a:ext>
            </a:extLst>
          </p:cNvPr>
          <p:cNvSpPr/>
          <p:nvPr/>
        </p:nvSpPr>
        <p:spPr>
          <a:xfrm>
            <a:off x="279636" y="5128773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91BCAA-B694-19E6-4359-D1720BC12344}"/>
              </a:ext>
            </a:extLst>
          </p:cNvPr>
          <p:cNvSpPr/>
          <p:nvPr/>
        </p:nvSpPr>
        <p:spPr>
          <a:xfrm>
            <a:off x="279636" y="5576183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EA6393-5D04-4B83-4D5C-FC1406B801AE}"/>
              </a:ext>
            </a:extLst>
          </p:cNvPr>
          <p:cNvSpPr/>
          <p:nvPr/>
        </p:nvSpPr>
        <p:spPr>
          <a:xfrm>
            <a:off x="279637" y="6031868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E094FE-A112-B49C-CBF6-56E020E94E5E}"/>
              </a:ext>
            </a:extLst>
          </p:cNvPr>
          <p:cNvSpPr/>
          <p:nvPr/>
        </p:nvSpPr>
        <p:spPr>
          <a:xfrm>
            <a:off x="3330216" y="4673577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30189B-CF06-EC98-6D23-180E47423BF4}"/>
              </a:ext>
            </a:extLst>
          </p:cNvPr>
          <p:cNvSpPr/>
          <p:nvPr/>
        </p:nvSpPr>
        <p:spPr>
          <a:xfrm>
            <a:off x="3330215" y="5118350"/>
            <a:ext cx="2154115" cy="414915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A7930F-1FA2-AF4D-2414-04F602B256BA}"/>
              </a:ext>
            </a:extLst>
          </p:cNvPr>
          <p:cNvSpPr/>
          <p:nvPr/>
        </p:nvSpPr>
        <p:spPr>
          <a:xfrm>
            <a:off x="3330215" y="5565760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856AC5-46D7-2AEC-CDC1-6A83E6F17B11}"/>
              </a:ext>
            </a:extLst>
          </p:cNvPr>
          <p:cNvSpPr/>
          <p:nvPr/>
        </p:nvSpPr>
        <p:spPr>
          <a:xfrm>
            <a:off x="3330216" y="6021445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F1F8BA5-555F-9582-4992-36B0FD30EFA2}"/>
              </a:ext>
            </a:extLst>
          </p:cNvPr>
          <p:cNvSpPr/>
          <p:nvPr/>
        </p:nvSpPr>
        <p:spPr>
          <a:xfrm>
            <a:off x="6318637" y="4688265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D94DDC-57E7-FC33-DF95-BA91D0A1089D}"/>
              </a:ext>
            </a:extLst>
          </p:cNvPr>
          <p:cNvSpPr/>
          <p:nvPr/>
        </p:nvSpPr>
        <p:spPr>
          <a:xfrm>
            <a:off x="6318636" y="5133038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3E2388-58BE-7C5B-FD7F-CEA7AC614128}"/>
              </a:ext>
            </a:extLst>
          </p:cNvPr>
          <p:cNvSpPr/>
          <p:nvPr/>
        </p:nvSpPr>
        <p:spPr>
          <a:xfrm>
            <a:off x="6318636" y="5580448"/>
            <a:ext cx="2154115" cy="414915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20D46A-D98B-47B6-3537-399CE2A5F46D}"/>
              </a:ext>
            </a:extLst>
          </p:cNvPr>
          <p:cNvSpPr/>
          <p:nvPr/>
        </p:nvSpPr>
        <p:spPr>
          <a:xfrm>
            <a:off x="6318637" y="6036133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0956DD0-0665-F560-85C3-70F79293CD70}"/>
              </a:ext>
            </a:extLst>
          </p:cNvPr>
          <p:cNvSpPr/>
          <p:nvPr/>
        </p:nvSpPr>
        <p:spPr>
          <a:xfrm>
            <a:off x="9332178" y="4684000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5CB1D6-64D8-D8F6-427D-1F4CC5E9EDE6}"/>
              </a:ext>
            </a:extLst>
          </p:cNvPr>
          <p:cNvSpPr/>
          <p:nvPr/>
        </p:nvSpPr>
        <p:spPr>
          <a:xfrm>
            <a:off x="9332177" y="5128773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8B8CEA-2944-0691-26E3-3ACAD45A0B07}"/>
              </a:ext>
            </a:extLst>
          </p:cNvPr>
          <p:cNvSpPr/>
          <p:nvPr/>
        </p:nvSpPr>
        <p:spPr>
          <a:xfrm>
            <a:off x="9332177" y="5576183"/>
            <a:ext cx="2154115" cy="414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115D84-6114-BA89-5E8C-21F91A1B319E}"/>
              </a:ext>
            </a:extLst>
          </p:cNvPr>
          <p:cNvSpPr/>
          <p:nvPr/>
        </p:nvSpPr>
        <p:spPr>
          <a:xfrm>
            <a:off x="9332178" y="6031868"/>
            <a:ext cx="2154115" cy="414915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254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DED3B-C2FE-6170-8A16-E800228D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B0839E-2BB4-37C9-7084-2348121E75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80" y="940780"/>
                <a:ext cx="7843520" cy="54937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b="1" i="0" dirty="0">
                    <a:solidFill>
                      <a:srgbClr val="C00000"/>
                    </a:solidFill>
                  </a:rPr>
                  <a:t>Sum of </a:t>
                </a:r>
                <a:r>
                  <a:rPr lang="en-GB" sz="2000" b="1" i="0" u="sng" dirty="0">
                    <a:solidFill>
                      <a:srgbClr val="C00000"/>
                    </a:solidFill>
                  </a:rPr>
                  <a:t>model prediction error</a:t>
                </a:r>
                <a:r>
                  <a:rPr lang="en-GB" sz="2000" b="1" i="0" dirty="0">
                    <a:solidFill>
                      <a:srgbClr val="C00000"/>
                    </a:solidFill>
                  </a:rPr>
                  <a:t> plus </a:t>
                </a:r>
                <a:r>
                  <a:rPr lang="en-GB" sz="2000" b="1" i="0" u="sng" dirty="0">
                    <a:solidFill>
                      <a:srgbClr val="C00000"/>
                    </a:solidFill>
                  </a:rPr>
                  <a:t>number of active terms</a:t>
                </a:r>
              </a:p>
              <a:p>
                <a:pPr marL="0" indent="0">
                  <a:buNone/>
                </a:pPr>
                <a:endParaRPr lang="en-GB" sz="200" b="1" i="0" dirty="0">
                  <a:solidFill>
                    <a:srgbClr val="C00000"/>
                  </a:solidFill>
                </a:endParaRPr>
              </a:p>
              <a:p>
                <a:r>
                  <a:rPr lang="en-GB" sz="2000" dirty="0" err="1"/>
                  <a:t>SINDy</a:t>
                </a:r>
                <a:r>
                  <a:rPr lang="en-GB" sz="2000" dirty="0"/>
                  <a:t> model prediction error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 observed outcomes (time series data)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</a:t>
                </a:r>
                <a:r>
                  <a:rPr lang="en-GB" sz="1600" dirty="0" err="1"/>
                  <a:t>SINDy</a:t>
                </a:r>
                <a:r>
                  <a:rPr lang="en-GB" sz="1600" dirty="0"/>
                  <a:t> model prediction (numerically integrated </a:t>
                </a:r>
                <a:r>
                  <a:rPr lang="en-GB" sz="1600" dirty="0" err="1"/>
                  <a:t>SINDy</a:t>
                </a:r>
                <a:r>
                  <a:rPr lang="en-GB" sz="1600" dirty="0"/>
                  <a:t> ODE)</a:t>
                </a:r>
              </a:p>
              <a:p>
                <a:r>
                  <a:rPr lang="en-GB" sz="2000" b="1" dirty="0"/>
                  <a:t>Model score</a:t>
                </a:r>
                <a:r>
                  <a:rPr lang="en-GB" sz="20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0" dirty="0" smtClean="0">
                        <a:latin typeface="Cambria Math" panose="02040503050406030204" pitchFamily="18" charset="0"/>
                      </a:rPr>
                      <m:t>AIC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20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avg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600" dirty="0"/>
                  <a:t> number of test time series (e.g. starting from different initial conditions)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600" dirty="0"/>
                  <a:t>  number of non-zero terms</a:t>
                </a:r>
              </a:p>
              <a:p>
                <a:pPr lvl="1"/>
                <a:endParaRPr lang="en-GB" sz="600" dirty="0"/>
              </a:p>
              <a:p>
                <a:pPr marL="0" indent="0">
                  <a:buNone/>
                </a:pPr>
                <a:r>
                  <a:rPr lang="en-GB" sz="1800" dirty="0"/>
                  <a:t>       </a:t>
                </a:r>
                <a:r>
                  <a:rPr lang="en-GB" sz="1600" i="1" dirty="0"/>
                  <a:t>model quality (prediction error)                     model complexity (number of terms)</a:t>
                </a:r>
              </a:p>
              <a:p>
                <a:pPr marL="0" indent="0">
                  <a:buNone/>
                </a:pPr>
                <a:endParaRPr lang="en-GB" sz="1400" i="1" dirty="0"/>
              </a:p>
              <a:p>
                <a:r>
                  <a:rPr lang="en-GB" sz="1800" dirty="0"/>
                  <a:t>We can compute AIC score for a range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800" dirty="0"/>
                  <a:t>  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dirty="0"/>
                  <a:t>    </a:t>
                </a:r>
                <a:r>
                  <a:rPr lang="en-US" sz="1800" dirty="0"/>
                  <a:t>sweep through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-path </a:t>
                </a:r>
                <a:endParaRPr lang="en-GB" sz="1800" dirty="0"/>
              </a:p>
              <a:p>
                <a:pPr lvl="1"/>
                <a:r>
                  <a:rPr lang="en-GB" sz="1600" dirty="0"/>
                  <a:t>Elbow (minimum) in AIC curve: </a:t>
                </a:r>
                <a:r>
                  <a:rPr lang="en-GB" sz="1600" i="1" dirty="0"/>
                  <a:t>allows for intuitive model selection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B0839E-2BB4-37C9-7084-2348121E7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80" y="940780"/>
                <a:ext cx="7843520" cy="5493744"/>
              </a:xfrm>
              <a:blipFill>
                <a:blip r:embed="rId3"/>
                <a:stretch>
                  <a:fillRect l="-777" r="-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D071605-D8F9-27BA-F848-CEED4B57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Prediction error &amp; sparsity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A8E089-7676-F135-B9CC-77055C9FBC9C}"/>
              </a:ext>
            </a:extLst>
          </p:cNvPr>
          <p:cNvGrpSpPr>
            <a:grpSpLocks noChangeAspect="1"/>
          </p:cNvGrpSpPr>
          <p:nvPr/>
        </p:nvGrpSpPr>
        <p:grpSpPr>
          <a:xfrm>
            <a:off x="7961532" y="1121199"/>
            <a:ext cx="4037428" cy="2756208"/>
            <a:chOff x="8404861" y="3566160"/>
            <a:chExt cx="2919094" cy="19927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78EF33-0226-4A81-CB58-2B38E036A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100" b="8297"/>
            <a:stretch/>
          </p:blipFill>
          <p:spPr>
            <a:xfrm>
              <a:off x="8404861" y="3566160"/>
              <a:ext cx="2919094" cy="19927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EE37E8-6976-A153-207E-E81D60904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69" t="92498" r="21139" b="1593"/>
            <a:stretch/>
          </p:blipFill>
          <p:spPr>
            <a:xfrm>
              <a:off x="9134071" y="5418082"/>
              <a:ext cx="1570245" cy="14083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B7FCB7-DC63-3933-BC50-843CB6534343}"/>
                </a:ext>
              </a:extLst>
            </p:cNvPr>
            <p:cNvSpPr/>
            <p:nvPr/>
          </p:nvSpPr>
          <p:spPr>
            <a:xfrm rot="19386351">
              <a:off x="10156146" y="4256921"/>
              <a:ext cx="595937" cy="140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97E2625-19DF-5574-81AC-3F98D050AFA6}"/>
              </a:ext>
            </a:extLst>
          </p:cNvPr>
          <p:cNvSpPr txBox="1"/>
          <p:nvPr/>
        </p:nvSpPr>
        <p:spPr>
          <a:xfrm>
            <a:off x="425836" y="6562886"/>
            <a:ext cx="1176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Idea introduced first</a:t>
            </a:r>
            <a:r>
              <a:rPr lang="en-GB" sz="1000" i="1" dirty="0"/>
              <a:t> </a:t>
            </a:r>
            <a:r>
              <a:rPr lang="en-GB" sz="1000" i="1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SINDy</a:t>
            </a:r>
            <a:r>
              <a:rPr lang="en-GB" sz="1000" i="1" dirty="0">
                <a:latin typeface="Arial" panose="020B0604020202020204" pitchFamily="34" charset="0"/>
                <a:cs typeface="Arial" panose="020B0604020202020204" pitchFamily="34" charset="0"/>
              </a:rPr>
              <a:t> Akaike Information Criteria paper: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NM Mangan, JN Kutz, SL Brunton, JL Proctor (2017)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Model selection for dynamical systems via sparse regression and information criteria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336694-874C-4C87-7100-7360BC79D98E}"/>
              </a:ext>
            </a:extLst>
          </p:cNvPr>
          <p:cNvCxnSpPr>
            <a:cxnSpLocks/>
          </p:cNvCxnSpPr>
          <p:nvPr/>
        </p:nvCxnSpPr>
        <p:spPr>
          <a:xfrm flipV="1">
            <a:off x="2071396" y="3582955"/>
            <a:ext cx="1894114" cy="10636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1C36A7-3118-5DED-D608-E4166D8C7313}"/>
              </a:ext>
            </a:extLst>
          </p:cNvPr>
          <p:cNvCxnSpPr>
            <a:cxnSpLocks/>
          </p:cNvCxnSpPr>
          <p:nvPr/>
        </p:nvCxnSpPr>
        <p:spPr>
          <a:xfrm flipH="1" flipV="1">
            <a:off x="5812971" y="3536302"/>
            <a:ext cx="223935" cy="10916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1776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6208EA4E-CFB0-76A3-E94B-E2FC70372691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–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5C7F3-31F2-A655-AA59-8A50D2FE0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9" r="31671" b="54053"/>
          <a:stretch/>
        </p:blipFill>
        <p:spPr>
          <a:xfrm>
            <a:off x="6311510" y="2335573"/>
            <a:ext cx="2427515" cy="1035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D0D3B-5EC1-6A30-5D9A-A4D41CCD1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46" b="54053"/>
          <a:stretch/>
        </p:blipFill>
        <p:spPr>
          <a:xfrm>
            <a:off x="6348392" y="3422885"/>
            <a:ext cx="2353749" cy="1203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1BFB10-3AEF-F80F-19B9-30341F190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/>
          <a:stretch/>
        </p:blipFill>
        <p:spPr bwMode="auto">
          <a:xfrm>
            <a:off x="6292320" y="322281"/>
            <a:ext cx="3533259" cy="18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0A954-B87F-86F1-5DB0-20530B9FE387}"/>
              </a:ext>
            </a:extLst>
          </p:cNvPr>
          <p:cNvGrpSpPr>
            <a:grpSpLocks noChangeAspect="1"/>
          </p:cNvGrpSpPr>
          <p:nvPr/>
        </p:nvGrpSpPr>
        <p:grpSpPr>
          <a:xfrm>
            <a:off x="6436117" y="4846627"/>
            <a:ext cx="3043265" cy="1844653"/>
            <a:chOff x="7985531" y="4686411"/>
            <a:chExt cx="3339233" cy="2024052"/>
          </a:xfrm>
        </p:grpSpPr>
        <p:pic>
          <p:nvPicPr>
            <p:cNvPr id="1029" name="Picture 5" descr="Fig. 1">
              <a:extLst>
                <a:ext uri="{FF2B5EF4-FFF2-40B4-BE49-F238E27FC236}">
                  <a16:creationId xmlns:a16="http://schemas.microsoft.com/office/drawing/2014/main" id="{9E08C3D1-D573-046C-DD7E-0D4F53D55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9" r="27423" b="7814"/>
            <a:stretch/>
          </p:blipFill>
          <p:spPr bwMode="auto">
            <a:xfrm>
              <a:off x="9548093" y="4703155"/>
              <a:ext cx="156256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5" descr="Fig. 1">
              <a:extLst>
                <a:ext uri="{FF2B5EF4-FFF2-40B4-BE49-F238E27FC236}">
                  <a16:creationId xmlns:a16="http://schemas.microsoft.com/office/drawing/2014/main" id="{CB6C23AA-D35E-4888-D920-17CDB55856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57" r="-553" b="7814"/>
            <a:stretch/>
          </p:blipFill>
          <p:spPr bwMode="auto">
            <a:xfrm>
              <a:off x="11095131" y="4715653"/>
              <a:ext cx="22963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5" descr="Fig. 1">
              <a:extLst>
                <a:ext uri="{FF2B5EF4-FFF2-40B4-BE49-F238E27FC236}">
                  <a16:creationId xmlns:a16="http://schemas.microsoft.com/office/drawing/2014/main" id="{0378DEE7-29D5-CEE7-1681-8ED690B6A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212" b="7814"/>
            <a:stretch/>
          </p:blipFill>
          <p:spPr bwMode="auto">
            <a:xfrm>
              <a:off x="7985531" y="4686411"/>
              <a:ext cx="1562562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/>
              <p:nvPr/>
            </p:nvSpPr>
            <p:spPr>
              <a:xfrm>
                <a:off x="137159" y="674110"/>
                <a:ext cx="5955852" cy="140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i="0" dirty="0">
                    <a:solidFill>
                      <a:srgbClr val="0B0B0B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6"/>
                  </a:rPr>
                  <a:t>Vortex shedding past a cylinder</a:t>
                </a:r>
                <a:endParaRPr lang="en-US" sz="1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history of POD coefficients: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𝐴𝑥𝑧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𝐴𝑦𝑧</m:t>
                    </m:r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" y="674110"/>
                <a:ext cx="5955852" cy="1404808"/>
              </a:xfrm>
              <a:prstGeom prst="rect">
                <a:avLst/>
              </a:prstGeom>
              <a:blipFill>
                <a:blip r:embed="rId7"/>
                <a:stretch>
                  <a:fillRect t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26964D1-D32E-BE61-42F6-4259672D405C}"/>
              </a:ext>
            </a:extLst>
          </p:cNvPr>
          <p:cNvGrpSpPr/>
          <p:nvPr/>
        </p:nvGrpSpPr>
        <p:grpSpPr>
          <a:xfrm>
            <a:off x="9918892" y="337132"/>
            <a:ext cx="2090932" cy="1774452"/>
            <a:chOff x="9810734" y="337132"/>
            <a:chExt cx="2090932" cy="1774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A06215-A6E7-1C1B-0F69-CC8916B38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9776" t="19760" r="11904" b="19643"/>
            <a:stretch/>
          </p:blipFill>
          <p:spPr>
            <a:xfrm>
              <a:off x="10922883" y="560292"/>
              <a:ext cx="887506" cy="8836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9EF9D8-D147-0DFD-E6C5-0B3B3B36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88" t="9962" r="1702" b="4653"/>
            <a:stretch/>
          </p:blipFill>
          <p:spPr>
            <a:xfrm>
              <a:off x="9810734" y="1530291"/>
              <a:ext cx="2038778" cy="5812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378544-97A9-7F30-D108-B8F03054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884" t="19536" r="58796" b="19867"/>
            <a:stretch/>
          </p:blipFill>
          <p:spPr>
            <a:xfrm>
              <a:off x="9949497" y="560292"/>
              <a:ext cx="883664" cy="8798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EAE564-D27D-0D3F-C343-94ED8CCAE14D}"/>
                </a:ext>
              </a:extLst>
            </p:cNvPr>
            <p:cNvSpPr txBox="1"/>
            <p:nvPr/>
          </p:nvSpPr>
          <p:spPr>
            <a:xfrm>
              <a:off x="10167642" y="3476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59957F-9685-0F47-B504-380548301C45}"/>
                </a:ext>
              </a:extLst>
            </p:cNvPr>
            <p:cNvSpPr txBox="1"/>
            <p:nvPr/>
          </p:nvSpPr>
          <p:spPr>
            <a:xfrm>
              <a:off x="10840157" y="337132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Reconstructed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430D1-19D5-3CE4-4544-4944FCE87942}"/>
              </a:ext>
            </a:extLst>
          </p:cNvPr>
          <p:cNvGrpSpPr/>
          <p:nvPr/>
        </p:nvGrpSpPr>
        <p:grpSpPr>
          <a:xfrm>
            <a:off x="9010483" y="2576052"/>
            <a:ext cx="2096100" cy="1769806"/>
            <a:chOff x="8597532" y="2576052"/>
            <a:chExt cx="2096100" cy="17698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A494CA-F566-F6B5-F323-89066D899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61" t="15890" r="65631" b="51539"/>
            <a:stretch/>
          </p:blipFill>
          <p:spPr>
            <a:xfrm>
              <a:off x="8597532" y="2602184"/>
              <a:ext cx="2096100" cy="172329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52DC08-A2CA-912B-E18C-F7005F294040}"/>
                </a:ext>
              </a:extLst>
            </p:cNvPr>
            <p:cNvSpPr/>
            <p:nvPr/>
          </p:nvSpPr>
          <p:spPr>
            <a:xfrm>
              <a:off x="10068232" y="3962400"/>
              <a:ext cx="603960" cy="383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52AEC7-C2A6-94B8-132C-D5722AFB002C}"/>
                </a:ext>
              </a:extLst>
            </p:cNvPr>
            <p:cNvSpPr/>
            <p:nvPr/>
          </p:nvSpPr>
          <p:spPr>
            <a:xfrm>
              <a:off x="8721212" y="2576052"/>
              <a:ext cx="569547" cy="250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22B5B-B7F2-6EE8-CDFF-26C8281D96E8}"/>
              </a:ext>
            </a:extLst>
          </p:cNvPr>
          <p:cNvGrpSpPr/>
          <p:nvPr/>
        </p:nvGrpSpPr>
        <p:grpSpPr>
          <a:xfrm>
            <a:off x="10829511" y="2400100"/>
            <a:ext cx="1156359" cy="2061135"/>
            <a:chOff x="10672192" y="2400100"/>
            <a:chExt cx="1156359" cy="2061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4C81D0-D2C0-B7F5-E666-AE15E3AC5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1112" r="29075" b="8120"/>
            <a:stretch/>
          </p:blipFill>
          <p:spPr>
            <a:xfrm>
              <a:off x="10845262" y="2466425"/>
              <a:ext cx="983289" cy="19948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D33564-B162-772C-DB84-6555B053612C}"/>
                </a:ext>
              </a:extLst>
            </p:cNvPr>
            <p:cNvSpPr txBox="1"/>
            <p:nvPr/>
          </p:nvSpPr>
          <p:spPr>
            <a:xfrm>
              <a:off x="10672192" y="240010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6E6327-6205-8F81-A4A8-010C748B2773}"/>
                </a:ext>
              </a:extLst>
            </p:cNvPr>
            <p:cNvSpPr txBox="1"/>
            <p:nvPr/>
          </p:nvSpPr>
          <p:spPr>
            <a:xfrm>
              <a:off x="10690511" y="339338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Test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21931C86-FFBD-F2F2-C53E-CB698F8EAA26}"/>
              </a:ext>
            </a:extLst>
          </p:cNvPr>
          <p:cNvSpPr/>
          <p:nvPr/>
        </p:nvSpPr>
        <p:spPr>
          <a:xfrm>
            <a:off x="6135624" y="2120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9BA515-FFBC-9738-A31F-A45E46835552}"/>
              </a:ext>
            </a:extLst>
          </p:cNvPr>
          <p:cNvSpPr/>
          <p:nvPr/>
        </p:nvSpPr>
        <p:spPr>
          <a:xfrm>
            <a:off x="9906073" y="2103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CA45A0-E91F-85F0-3B30-77C4CD1F24A2}"/>
              </a:ext>
            </a:extLst>
          </p:cNvPr>
          <p:cNvSpPr/>
          <p:nvPr/>
        </p:nvSpPr>
        <p:spPr>
          <a:xfrm>
            <a:off x="6135624" y="224892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F6704F-EE8D-52F0-7C18-DB6DB216DF1F}"/>
              </a:ext>
            </a:extLst>
          </p:cNvPr>
          <p:cNvSpPr/>
          <p:nvPr/>
        </p:nvSpPr>
        <p:spPr>
          <a:xfrm>
            <a:off x="6135624" y="334500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5FAF5A-8254-5A30-3125-371D49AA8ED1}"/>
              </a:ext>
            </a:extLst>
          </p:cNvPr>
          <p:cNvSpPr/>
          <p:nvPr/>
        </p:nvSpPr>
        <p:spPr>
          <a:xfrm>
            <a:off x="9196807" y="245566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9A29BB-04C7-1DC0-03A2-2C741E7052CA}"/>
              </a:ext>
            </a:extLst>
          </p:cNvPr>
          <p:cNvSpPr/>
          <p:nvPr/>
        </p:nvSpPr>
        <p:spPr>
          <a:xfrm>
            <a:off x="6135624" y="468264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B3DF8A-FF25-0B33-1B6B-EADA0700D88E}"/>
              </a:ext>
            </a:extLst>
          </p:cNvPr>
          <p:cNvGrpSpPr/>
          <p:nvPr/>
        </p:nvGrpSpPr>
        <p:grpSpPr>
          <a:xfrm>
            <a:off x="9670209" y="4796941"/>
            <a:ext cx="2434940" cy="2067615"/>
            <a:chOff x="9365412" y="4728117"/>
            <a:chExt cx="2434940" cy="20676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EB5B60-7102-8DC5-7E25-078F9BD6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65412" y="4728117"/>
              <a:ext cx="2324038" cy="20676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/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A9A8996-167B-D70F-1176-0802B29BCC1F}"/>
              </a:ext>
            </a:extLst>
          </p:cNvPr>
          <p:cNvSpPr/>
          <p:nvPr/>
        </p:nvSpPr>
        <p:spPr>
          <a:xfrm>
            <a:off x="9644399" y="459730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296D44-577C-9F12-6DD3-A07B76C986A8}"/>
              </a:ext>
            </a:extLst>
          </p:cNvPr>
          <p:cNvSpPr/>
          <p:nvPr/>
        </p:nvSpPr>
        <p:spPr>
          <a:xfrm>
            <a:off x="9535188" y="4545490"/>
            <a:ext cx="2519653" cy="23125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87D0D-881D-1A79-D6FE-32D16AC1B299}"/>
              </a:ext>
            </a:extLst>
          </p:cNvPr>
          <p:cNvSpPr/>
          <p:nvPr/>
        </p:nvSpPr>
        <p:spPr>
          <a:xfrm>
            <a:off x="5995334" y="2183914"/>
            <a:ext cx="2743691" cy="114295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E6F5F-E64F-5BFB-6B7C-3D418E6F6D97}"/>
              </a:ext>
            </a:extLst>
          </p:cNvPr>
          <p:cNvSpPr/>
          <p:nvPr/>
        </p:nvSpPr>
        <p:spPr>
          <a:xfrm>
            <a:off x="9010483" y="2431979"/>
            <a:ext cx="3022586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D2956-AE67-064F-BBEE-18B6E3B23F57}"/>
              </a:ext>
            </a:extLst>
          </p:cNvPr>
          <p:cNvSpPr/>
          <p:nvPr/>
        </p:nvSpPr>
        <p:spPr>
          <a:xfrm>
            <a:off x="5966238" y="3330489"/>
            <a:ext cx="2909224" cy="131306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0B2EB-1D37-4C93-0B2F-33774E02B98F}"/>
              </a:ext>
            </a:extLst>
          </p:cNvPr>
          <p:cNvSpPr/>
          <p:nvPr/>
        </p:nvSpPr>
        <p:spPr>
          <a:xfrm>
            <a:off x="5948299" y="4626591"/>
            <a:ext cx="3586889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1D9B96-FE9F-6A79-1A34-BC051B75F7DF}"/>
              </a:ext>
            </a:extLst>
          </p:cNvPr>
          <p:cNvSpPr/>
          <p:nvPr/>
        </p:nvSpPr>
        <p:spPr>
          <a:xfrm>
            <a:off x="9884302" y="137160"/>
            <a:ext cx="2148767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C72FD871-0276-F0CC-A11C-283B5C09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16563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79" y="1069521"/>
                <a:ext cx="7479685" cy="545292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b="1" dirty="0">
                    <a:solidFill>
                      <a:srgbClr val="C00000"/>
                    </a:solidFill>
                  </a:rPr>
                  <a:t>Calculate the stability (importance) of each coefficient over the regularization path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en-US" sz="22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1000" b="1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Generate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 dirty="0"/>
                  <a:t> random subsamples (size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200" dirty="0"/>
                  <a:t>) of the library and derivative data without replacement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6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Compute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 dirty="0"/>
                  <a:t> SINDy models over regularization path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6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Calculate the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/>
                  <a:t>-dependent stability (or importance)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1800" b="1" dirty="0">
                    <a:solidFill>
                      <a:srgbClr val="C00000"/>
                    </a:solidFill>
                  </a:rPr>
                  <a:t>Stability</a:t>
                </a:r>
                <a:r>
                  <a:rPr lang="en-US" sz="1800" dirty="0"/>
                  <a:t>: probability of a coefficient to be non-zero   </a:t>
                </a:r>
              </a:p>
              <a:p>
                <a:pPr lvl="1"/>
                <a:r>
                  <a:rPr lang="en-US" sz="1800" dirty="0"/>
                  <a:t>Find stable support: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dirty="0"/>
                  <a:t>e.g. coefficient is non-zero in 80% of the models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79" y="1069521"/>
                <a:ext cx="7479685" cy="5452924"/>
              </a:xfrm>
              <a:blipFill>
                <a:blip r:embed="rId3"/>
                <a:stretch>
                  <a:fillRect l="-1059" r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stability 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3F861-B664-799F-B5CB-3902AEF10C92}"/>
              </a:ext>
            </a:extLst>
          </p:cNvPr>
          <p:cNvSpPr txBox="1"/>
          <p:nvPr/>
        </p:nvSpPr>
        <p:spPr>
          <a:xfrm>
            <a:off x="21388" y="6562886"/>
            <a:ext cx="9606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Maddu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BL Cheeseman, IF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Sbalzarini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CL Muller (2019)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Stability selection enables robust learning of partial differential equations from limited noisy data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D612E0-BFDF-911E-2FEF-5B70F061A782}"/>
              </a:ext>
            </a:extLst>
          </p:cNvPr>
          <p:cNvGrpSpPr/>
          <p:nvPr/>
        </p:nvGrpSpPr>
        <p:grpSpPr>
          <a:xfrm>
            <a:off x="7913900" y="1490451"/>
            <a:ext cx="4213635" cy="3961177"/>
            <a:chOff x="7882370" y="1448411"/>
            <a:chExt cx="4213635" cy="39611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8BDBDE-2F94-FE7E-3D6E-7E054692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2370" y="1448411"/>
              <a:ext cx="4213635" cy="396117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129C0-6422-7FB2-7F86-8C8F252A40DA}"/>
                </a:ext>
              </a:extLst>
            </p:cNvPr>
            <p:cNvSpPr/>
            <p:nvPr/>
          </p:nvSpPr>
          <p:spPr>
            <a:xfrm>
              <a:off x="11784107" y="2909047"/>
              <a:ext cx="165847" cy="376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DEF429-FE0B-9AC7-601B-66C9F4568D7E}"/>
                </a:ext>
              </a:extLst>
            </p:cNvPr>
            <p:cNvSpPr/>
            <p:nvPr/>
          </p:nvSpPr>
          <p:spPr>
            <a:xfrm>
              <a:off x="11998090" y="2909047"/>
              <a:ext cx="66860" cy="376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420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372" y="992794"/>
                <a:ext cx="11389360" cy="19466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Model selection is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not simply about reducing error</a:t>
                </a:r>
                <a:r>
                  <a:rPr lang="en-US" sz="2200" dirty="0">
                    <a:solidFill>
                      <a:schemeClr val="tx1"/>
                    </a:solidFill>
                  </a:rPr>
                  <a:t>, but about producing a model that has high degree of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interpretability</a:t>
                </a:r>
                <a:r>
                  <a:rPr lang="en-US" sz="2200" dirty="0">
                    <a:solidFill>
                      <a:schemeClr val="tx1"/>
                    </a:solidFill>
                  </a:rPr>
                  <a:t>,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200" dirty="0">
                    <a:solidFill>
                      <a:schemeClr val="tx1"/>
                    </a:solidFill>
                  </a:rPr>
                  <a:t>, and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predictive capabilities.  </a:t>
                </a:r>
              </a:p>
              <a:p>
                <a:pPr marL="0" indent="0">
                  <a:buNone/>
                </a:pPr>
                <a:endParaRPr lang="en-US" sz="1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200" b="1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selecting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accurate</a:t>
                </a:r>
                <a:r>
                  <a:rPr lang="en-US" sz="22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sparse</a:t>
                </a:r>
                <a:r>
                  <a:rPr lang="en-US" sz="2200" dirty="0">
                    <a:solidFill>
                      <a:schemeClr val="tx1"/>
                    </a:solidFill>
                  </a:rPr>
                  <a:t> model</a:t>
                </a:r>
              </a:p>
              <a:p>
                <a:pPr marL="0" indent="0">
                  <a:buNone/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372" y="992794"/>
                <a:ext cx="11389360" cy="1946675"/>
              </a:xfr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2">
            <a:extLst>
              <a:ext uri="{FF2B5EF4-FFF2-40B4-BE49-F238E27FC236}">
                <a16:creationId xmlns:a16="http://schemas.microsoft.com/office/drawing/2014/main" id="{38984E50-D76F-4CDD-C800-77056101342E}"/>
              </a:ext>
            </a:extLst>
          </p:cNvPr>
          <p:cNvSpPr txBox="1">
            <a:spLocks/>
          </p:cNvSpPr>
          <p:nvPr/>
        </p:nvSpPr>
        <p:spPr>
          <a:xfrm>
            <a:off x="137160" y="142241"/>
            <a:ext cx="11861800" cy="507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42A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Model selection –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42A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summary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8C7D94-DF92-3BF4-1766-3E504BC85A41}"/>
              </a:ext>
            </a:extLst>
          </p:cNvPr>
          <p:cNvGrpSpPr/>
          <p:nvPr/>
        </p:nvGrpSpPr>
        <p:grpSpPr>
          <a:xfrm>
            <a:off x="397164" y="3315915"/>
            <a:ext cx="11213139" cy="3181373"/>
            <a:chOff x="553240" y="886745"/>
            <a:chExt cx="11213139" cy="3181373"/>
          </a:xfrm>
        </p:grpSpPr>
        <p:pic>
          <p:nvPicPr>
            <p:cNvPr id="1025" name="Picture 1">
              <a:extLst>
                <a:ext uri="{FF2B5EF4-FFF2-40B4-BE49-F238E27FC236}">
                  <a16:creationId xmlns:a16="http://schemas.microsoft.com/office/drawing/2014/main" id="{A015BC56-7C9A-6111-8BB3-C7620CE5B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0970" y="1554806"/>
              <a:ext cx="3259017" cy="2444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0F86689-3B1D-B51F-E491-129215C1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7363" y="1623856"/>
              <a:ext cx="3259016" cy="2444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D4BD9D76-3C3E-BFAB-A78D-E2065E522EB5}"/>
                </a:ext>
              </a:extLst>
            </p:cNvPr>
            <p:cNvSpPr txBox="1">
              <a:spLocks/>
            </p:cNvSpPr>
            <p:nvPr/>
          </p:nvSpPr>
          <p:spPr>
            <a:xfrm>
              <a:off x="8798913" y="886745"/>
              <a:ext cx="2778369" cy="6491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5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Stability selection</a:t>
              </a:r>
            </a:p>
          </p:txBody>
        </p:sp>
        <p:sp>
          <p:nvSpPr>
            <p:cNvPr id="15" name="Content Placeholder 1">
              <a:extLst>
                <a:ext uri="{FF2B5EF4-FFF2-40B4-BE49-F238E27FC236}">
                  <a16:creationId xmlns:a16="http://schemas.microsoft.com/office/drawing/2014/main" id="{FF5D5CFE-7C18-CC33-3830-1104566CDD7F}"/>
                </a:ext>
              </a:extLst>
            </p:cNvPr>
            <p:cNvSpPr txBox="1">
              <a:spLocks/>
            </p:cNvSpPr>
            <p:nvPr/>
          </p:nvSpPr>
          <p:spPr>
            <a:xfrm>
              <a:off x="939995" y="886745"/>
              <a:ext cx="2919826" cy="6491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5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Cross validation</a:t>
              </a:r>
            </a:p>
          </p:txBody>
        </p:sp>
        <p:sp>
          <p:nvSpPr>
            <p:cNvPr id="16" name="Content Placeholder 1">
              <a:extLst>
                <a:ext uri="{FF2B5EF4-FFF2-40B4-BE49-F238E27FC236}">
                  <a16:creationId xmlns:a16="http://schemas.microsoft.com/office/drawing/2014/main" id="{0F8E6B3F-3B01-20FB-44D9-1D27799B5D62}"/>
                </a:ext>
              </a:extLst>
            </p:cNvPr>
            <p:cNvSpPr txBox="1">
              <a:spLocks/>
            </p:cNvSpPr>
            <p:nvPr/>
          </p:nvSpPr>
          <p:spPr>
            <a:xfrm>
              <a:off x="4299317" y="886745"/>
              <a:ext cx="3977441" cy="6491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5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Prediction error &amp; sparsity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5D3615D-931F-D615-05F0-B63E4DA50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40" y="1547865"/>
              <a:ext cx="3259016" cy="2444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1F451D-BC76-D0D3-C426-55A893E78B5C}"/>
              </a:ext>
            </a:extLst>
          </p:cNvPr>
          <p:cNvCxnSpPr/>
          <p:nvPr/>
        </p:nvCxnSpPr>
        <p:spPr>
          <a:xfrm>
            <a:off x="615462" y="2974637"/>
            <a:ext cx="108496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16337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EFBF3-4F18-E650-CDEF-AD61AE948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248508"/>
            <a:ext cx="11389360" cy="5344274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Workshop tutorial</a:t>
            </a:r>
          </a:p>
          <a:p>
            <a:pPr lvl="1"/>
            <a:r>
              <a:rPr lang="en-US" sz="1600" dirty="0"/>
              <a:t>LINK</a:t>
            </a:r>
          </a:p>
          <a:p>
            <a:pPr lvl="1"/>
            <a:endParaRPr lang="en-US" sz="1600" b="1" dirty="0">
              <a:solidFill>
                <a:srgbClr val="C00000"/>
              </a:solidFill>
            </a:endParaRPr>
          </a:p>
          <a:p>
            <a:r>
              <a:rPr lang="en-US" sz="2000" b="1" dirty="0" err="1">
                <a:solidFill>
                  <a:srgbClr val="C00000"/>
                </a:solidFill>
              </a:rPr>
              <a:t>PySINDy</a:t>
            </a:r>
            <a:endParaRPr lang="en-US" sz="2000" b="1" dirty="0">
              <a:solidFill>
                <a:srgbClr val="C00000"/>
              </a:solidFill>
            </a:endParaRPr>
          </a:p>
          <a:p>
            <a:pPr lvl="1"/>
            <a:r>
              <a:rPr lang="en-US" sz="1600" dirty="0"/>
              <a:t>AIC is implemented in </a:t>
            </a:r>
            <a:r>
              <a:rPr lang="en-US" sz="1600" dirty="0">
                <a:hlinkClick r:id="rId2"/>
              </a:rPr>
              <a:t>example 16</a:t>
            </a:r>
            <a:endParaRPr lang="en-US" sz="1600" dirty="0"/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b="1" dirty="0">
                <a:solidFill>
                  <a:srgbClr val="C00000"/>
                </a:solidFill>
              </a:rPr>
              <a:t>MATLAB live scripts</a:t>
            </a:r>
          </a:p>
          <a:p>
            <a:pPr lvl="1"/>
            <a:r>
              <a:rPr lang="en-US" sz="1600" dirty="0"/>
              <a:t>LINK</a:t>
            </a:r>
          </a:p>
          <a:p>
            <a:pPr marL="457200" lvl="1" indent="0">
              <a:buNone/>
            </a:pPr>
            <a:endParaRPr lang="en-US" sz="1000" dirty="0"/>
          </a:p>
          <a:p>
            <a:pPr marL="457200" lvl="1" indent="0">
              <a:buNone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Tutorials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79388167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49741-FC1D-51B3-C0B8-E7B4F707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B99631-2C4F-DAD2-93CB-D2402682D525}"/>
              </a:ext>
            </a:extLst>
          </p:cNvPr>
          <p:cNvSpPr/>
          <p:nvPr/>
        </p:nvSpPr>
        <p:spPr>
          <a:xfrm>
            <a:off x="436880" y="762463"/>
            <a:ext cx="11267440" cy="2249720"/>
          </a:xfrm>
          <a:prstGeom prst="roundRect">
            <a:avLst>
              <a:gd name="adj" fmla="val 4054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42A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ABC82F-57F9-7D48-CE67-CED62A3251C9}"/>
              </a:ext>
            </a:extLst>
          </p:cNvPr>
          <p:cNvSpPr/>
          <p:nvPr/>
        </p:nvSpPr>
        <p:spPr>
          <a:xfrm>
            <a:off x="436880" y="3498980"/>
            <a:ext cx="11267440" cy="2997605"/>
          </a:xfrm>
          <a:prstGeom prst="roundRect">
            <a:avLst>
              <a:gd name="adj" fmla="val 4054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42A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C1EA7-9335-3CBE-D4F9-36FDFB96DDF7}"/>
              </a:ext>
            </a:extLst>
          </p:cNvPr>
          <p:cNvSpPr txBox="1"/>
          <p:nvPr/>
        </p:nvSpPr>
        <p:spPr>
          <a:xfrm>
            <a:off x="587129" y="707476"/>
            <a:ext cx="9755875" cy="6124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 anchorCtr="0">
            <a:noAutofit/>
          </a:bodyPr>
          <a:lstStyle/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SINDy – Sparse Identification of Nonlinear Dynamics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identifying ODEs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: Lorenz system  </a:t>
            </a:r>
          </a:p>
          <a:p>
            <a:pPr marL="914400" lvl="1" indent="-457200" defTabSz="82153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SINDy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challenges and limitations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Library (ODEs, PDEs, rational functions</a:t>
            </a: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3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Model selection</a:t>
            </a: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Part 4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Noise robustness: weak form &amp; ensemble SINDy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endParaRPr lang="en-US" sz="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 hangingPunct="0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5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PySINDy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FE10A686-B2F9-F346-4C39-5BB355E50434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E19AF-2B72-2415-F009-640CF2F9B58B}"/>
              </a:ext>
            </a:extLst>
          </p:cNvPr>
          <p:cNvSpPr txBox="1"/>
          <p:nvPr/>
        </p:nvSpPr>
        <p:spPr>
          <a:xfrm>
            <a:off x="9205514" y="2550517"/>
            <a:ext cx="246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“Vanilla” SINDy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1627-D7D8-3E2E-53BA-B6B8B549BF12}"/>
              </a:ext>
            </a:extLst>
          </p:cNvPr>
          <p:cNvSpPr txBox="1"/>
          <p:nvPr/>
        </p:nvSpPr>
        <p:spPr>
          <a:xfrm>
            <a:off x="6681295" y="5971970"/>
            <a:ext cx="5073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extensions &amp;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6BB18-6851-156B-A15F-C0B3DDCF709C}"/>
              </a:ext>
            </a:extLst>
          </p:cNvPr>
          <p:cNvSpPr/>
          <p:nvPr/>
        </p:nvSpPr>
        <p:spPr>
          <a:xfrm>
            <a:off x="49455" y="702237"/>
            <a:ext cx="11717867" cy="24609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6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6FBB4F-415F-D1E2-55D0-A76A0F67A472}"/>
              </a:ext>
            </a:extLst>
          </p:cNvPr>
          <p:cNvSpPr txBox="1"/>
          <p:nvPr/>
        </p:nvSpPr>
        <p:spPr>
          <a:xfrm>
            <a:off x="304800" y="1483593"/>
            <a:ext cx="113571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Literature</a:t>
            </a:r>
          </a:p>
          <a:p>
            <a:pPr marL="36576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1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Ensemble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SINDy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 Fasel, JN Kutz, BW Brunton, SL Brunton (2022)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Ensemble-SINDy: Robust sparse model discovery in the low-data, high-noise limit, with active learning and control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 Hirsh, DA Barajas-Solano, JN Kutz (2022)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Sparsifying priors for Bayesian uncertainty quantification in model discovery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LM Gao, U Fasel, SL Brunton, JN Kutz (2023)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Convergence of uncertainty estimates in Ensemble and Bayesian sparse model discovery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640080" lvl="2" indent="-27432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Fasel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(2025)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Sparse Identification of Nonlinear Dynamics with Conformal Prediction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 indent="-27432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SINDy: </a:t>
            </a:r>
          </a:p>
          <a:p>
            <a:pPr marL="640080" lvl="2" indent="-27432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 Hirsh, DA Barajas-Solano, JN Kutz (2022)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Sparsifying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priors for Bayesian uncertainty quantification in model discovery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40080" lvl="2" indent="-27432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Fung, U Fasel, M Juniper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(2025)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Rapid Bayesian identification of sparse nonlinear dynamics from scarce and noisy data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1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Integral and weak form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SINDy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 Schaeffer, SG McCalla (2017)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/>
              </a:rPr>
              <a:t>Sparse model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/>
              </a:rPr>
              <a:t>selection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/>
              </a:rPr>
              <a:t> via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/>
              </a:rPr>
              <a:t>integral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/>
              </a:rPr>
              <a:t>terms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PAK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Reinbold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DR Gurevich, RO Grigoriev (2020)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9"/>
              </a:rPr>
              <a:t>Using noisy or incomplete data to discover models of spatiotemporal dynamics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 Messenger, DM Bortz (2021)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0"/>
              </a:rPr>
              <a:t>Weak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0"/>
              </a:rPr>
              <a:t>SINDy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0"/>
              </a:rPr>
              <a:t> for partial differential equations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AA Kaptanoglu, …, ZG Nicolaou, … (2022)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1"/>
              </a:rPr>
              <a:t>PySINDy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2"/>
              </a:rPr>
              <a:t>SINDyCP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40080" marR="0" lvl="2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5F05D8D9-49B6-387D-1FEE-637F2A110E67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robustness: weak form &amp; ensemble SINDy</a:t>
            </a:r>
          </a:p>
        </p:txBody>
      </p:sp>
    </p:spTree>
    <p:extLst>
      <p:ext uri="{BB962C8B-B14F-4D97-AF65-F5344CB8AC3E}">
        <p14:creationId xmlns:p14="http://schemas.microsoft.com/office/powerpoint/2010/main" val="1950842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210107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EFBF3-4F18-E650-CDEF-AD61AE948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79" y="1055914"/>
            <a:ext cx="10887803" cy="5466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Combining predictions from multiple models </a:t>
            </a:r>
          </a:p>
          <a:p>
            <a:pPr marL="0" indent="0">
              <a:buNone/>
            </a:pPr>
            <a:r>
              <a:rPr lang="en-US" sz="1800" dirty="0"/>
              <a:t>        → Improve accuracy of model prediction</a:t>
            </a:r>
          </a:p>
          <a:p>
            <a:pPr marL="0" indent="0">
              <a:buNone/>
            </a:pPr>
            <a:r>
              <a:rPr lang="en-US" sz="1800" dirty="0"/>
              <a:t>        → Reduce variance and help avoid overfitting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Popular ensemble learning method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   → Bootstrap aggregating or bagging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Connections to model selection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800" dirty="0"/>
              <a:t>       </a:t>
            </a:r>
            <a:r>
              <a:rPr lang="en-US" sz="1800" dirty="0">
                <a:solidFill>
                  <a:schemeClr val="tx1"/>
                </a:solidFill>
              </a:rPr>
              <a:t> → </a:t>
            </a:r>
            <a:r>
              <a:rPr lang="en-US" sz="1800" dirty="0"/>
              <a:t>Cross-validation and stability selection use ensemble of models to select best model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755434F4-DD0F-47B8-B1AE-D1FC4B36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40957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B04E0C2-33D0-E60A-9B97-333D2809C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7919" r="1333" b="2703"/>
          <a:stretch/>
        </p:blipFill>
        <p:spPr>
          <a:xfrm>
            <a:off x="864523" y="780122"/>
            <a:ext cx="9999533" cy="56843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A90AE0-D859-0439-D792-AF8C2B409D35}"/>
              </a:ext>
            </a:extLst>
          </p:cNvPr>
          <p:cNvSpPr/>
          <p:nvPr/>
        </p:nvSpPr>
        <p:spPr>
          <a:xfrm>
            <a:off x="6500860" y="754955"/>
            <a:ext cx="4705004" cy="5893473"/>
          </a:xfrm>
          <a:prstGeom prst="rect">
            <a:avLst/>
          </a:prstGeom>
          <a:solidFill>
            <a:schemeClr val="bg1">
              <a:alpha val="99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47055-E4BA-7B4B-9436-7A53FDBDD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566" b="47597"/>
          <a:stretch/>
        </p:blipFill>
        <p:spPr>
          <a:xfrm>
            <a:off x="1227319" y="5076339"/>
            <a:ext cx="256721" cy="29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4257C9-7B31-3A1E-AB15-1E463BB98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2642347" y="5125241"/>
            <a:ext cx="178173" cy="231360"/>
          </a:xfrm>
          <a:prstGeom prst="rect">
            <a:avLst/>
          </a:prstGeom>
        </p:spPr>
      </p:pic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EA75D923-C56F-C234-911A-6CC8C8C6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213208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pic>
        <p:nvPicPr>
          <p:cNvPr id="2" name="Picture 1" descr="Diagram&#10;&#10;Description automatically generated with low confidence">
            <a:extLst>
              <a:ext uri="{FF2B5EF4-FFF2-40B4-BE49-F238E27FC236}">
                <a16:creationId xmlns:a16="http://schemas.microsoft.com/office/drawing/2014/main" id="{AF2FF0BA-9267-6CED-920E-B66915DD8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7919" r="1333" b="2703"/>
          <a:stretch/>
        </p:blipFill>
        <p:spPr>
          <a:xfrm>
            <a:off x="864523" y="780122"/>
            <a:ext cx="9999533" cy="56843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1AD745-883B-C8EB-105D-52BDA7CFFBEB}"/>
              </a:ext>
            </a:extLst>
          </p:cNvPr>
          <p:cNvSpPr/>
          <p:nvPr/>
        </p:nvSpPr>
        <p:spPr>
          <a:xfrm>
            <a:off x="6500860" y="754955"/>
            <a:ext cx="4705004" cy="5893473"/>
          </a:xfrm>
          <a:prstGeom prst="rect">
            <a:avLst/>
          </a:prstGeom>
          <a:solidFill>
            <a:schemeClr val="bg1">
              <a:alpha val="99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7DD26-44B3-E47D-2D83-0982B52D6959}"/>
              </a:ext>
            </a:extLst>
          </p:cNvPr>
          <p:cNvSpPr txBox="1"/>
          <p:nvPr/>
        </p:nvSpPr>
        <p:spPr>
          <a:xfrm>
            <a:off x="7105628" y="1970561"/>
            <a:ext cx="4653449" cy="2991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821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SINDy Bootstrap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821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randomly sample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new rows with replacement from the original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rows of the data matrices.</a:t>
            </a: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generate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 bootstraps and identify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 SINDy models in the ensemble</a:t>
            </a:r>
          </a:p>
          <a:p>
            <a:pPr marL="171450" marR="0" lvl="0" indent="-17145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139BBD-B3BF-4F3C-80D4-32A776A06E87}"/>
              </a:ext>
            </a:extLst>
          </p:cNvPr>
          <p:cNvCxnSpPr/>
          <p:nvPr/>
        </p:nvCxnSpPr>
        <p:spPr>
          <a:xfrm>
            <a:off x="770021" y="2852146"/>
            <a:ext cx="0" cy="211755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8D40FB-5880-1CB9-0237-1F923A3D62FC}"/>
              </a:ext>
            </a:extLst>
          </p:cNvPr>
          <p:cNvSpPr txBox="1"/>
          <p:nvPr/>
        </p:nvSpPr>
        <p:spPr>
          <a:xfrm rot="16200000">
            <a:off x="-343744" y="3700291"/>
            <a:ext cx="1837040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samples in time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81566-EFEE-0B50-CEBC-A949A4D39216}"/>
              </a:ext>
            </a:extLst>
          </p:cNvPr>
          <p:cNvSpPr txBox="1"/>
          <p:nvPr/>
        </p:nvSpPr>
        <p:spPr>
          <a:xfrm>
            <a:off x="6196989" y="2541951"/>
            <a:ext cx="28693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CF9D4-290D-ED87-80CD-2692A3D15C36}"/>
              </a:ext>
            </a:extLst>
          </p:cNvPr>
          <p:cNvSpPr txBox="1"/>
          <p:nvPr/>
        </p:nvSpPr>
        <p:spPr>
          <a:xfrm>
            <a:off x="6196989" y="4011457"/>
            <a:ext cx="28693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75FB2-508A-E5F4-7818-69505ED0DE88}"/>
              </a:ext>
            </a:extLst>
          </p:cNvPr>
          <p:cNvSpPr txBox="1"/>
          <p:nvPr/>
        </p:nvSpPr>
        <p:spPr>
          <a:xfrm>
            <a:off x="6189775" y="5951353"/>
            <a:ext cx="30136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4412B-8BDC-181D-24A1-BFD025B98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566" b="47597"/>
          <a:stretch/>
        </p:blipFill>
        <p:spPr>
          <a:xfrm>
            <a:off x="1227319" y="5076339"/>
            <a:ext cx="256721" cy="296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BBD9CD-BEEC-905B-9341-5ED479154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2642347" y="5125241"/>
            <a:ext cx="178173" cy="231360"/>
          </a:xfrm>
          <a:prstGeom prst="rect">
            <a:avLst/>
          </a:prstGeom>
        </p:spPr>
      </p:pic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9F20B391-2796-E9B1-BAC6-D1389A63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4247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pic>
        <p:nvPicPr>
          <p:cNvPr id="2" name="Picture 1" descr="Diagram&#10;&#10;Description automatically generated with low confidence">
            <a:extLst>
              <a:ext uri="{FF2B5EF4-FFF2-40B4-BE49-F238E27FC236}">
                <a16:creationId xmlns:a16="http://schemas.microsoft.com/office/drawing/2014/main" id="{C40901DD-D7F8-3421-34AE-F2616C123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7919" r="1333" b="2703"/>
          <a:stretch/>
        </p:blipFill>
        <p:spPr>
          <a:xfrm>
            <a:off x="864523" y="780122"/>
            <a:ext cx="9999533" cy="56843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E13ECF-B703-68DA-F8BD-82263A54676A}"/>
              </a:ext>
            </a:extLst>
          </p:cNvPr>
          <p:cNvSpPr/>
          <p:nvPr/>
        </p:nvSpPr>
        <p:spPr>
          <a:xfrm>
            <a:off x="8605711" y="780122"/>
            <a:ext cx="2591685" cy="589347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6EBA-FF0E-0D9C-997D-3B34F9D8E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566" b="47597"/>
          <a:stretch/>
        </p:blipFill>
        <p:spPr>
          <a:xfrm>
            <a:off x="1227319" y="5076339"/>
            <a:ext cx="256721" cy="296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CFC64-4084-F676-2CFF-159F7DD8E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2642347" y="5125241"/>
            <a:ext cx="178173" cy="231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CC260-B909-49AD-BC3D-1AF34E5AF5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566" b="47597"/>
          <a:stretch/>
        </p:blipFill>
        <p:spPr>
          <a:xfrm>
            <a:off x="7075858" y="2287194"/>
            <a:ext cx="256721" cy="296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23ACD-1BA0-CDFF-6A7F-CC24762D3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8060580" y="2352069"/>
            <a:ext cx="178173" cy="231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69AE2-0889-6DED-4B68-9AB9C4468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566" b="47597"/>
          <a:stretch/>
        </p:blipFill>
        <p:spPr>
          <a:xfrm>
            <a:off x="7082582" y="3792497"/>
            <a:ext cx="256721" cy="296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2CAB0-0107-2934-49BF-BE8D9F8BB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8067304" y="3857372"/>
            <a:ext cx="178173" cy="231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952CC-53A3-691F-344D-9DB531F9A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566" b="47597"/>
          <a:stretch/>
        </p:blipFill>
        <p:spPr>
          <a:xfrm>
            <a:off x="7062780" y="5736718"/>
            <a:ext cx="256721" cy="296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A35E0-42FB-DB39-BD0D-D3F1ADCA1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8067874" y="5801593"/>
            <a:ext cx="178173" cy="231360"/>
          </a:xfrm>
          <a:prstGeom prst="rect">
            <a:avLst/>
          </a:prstGeom>
        </p:spPr>
      </p:pic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A6A07ADB-C175-5893-0225-88A641FF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64170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06CBBA1-F5FF-116A-7504-57603AFB4B9C}"/>
              </a:ext>
            </a:extLst>
          </p:cNvPr>
          <p:cNvGrpSpPr/>
          <p:nvPr/>
        </p:nvGrpSpPr>
        <p:grpSpPr>
          <a:xfrm>
            <a:off x="9626951" y="4748470"/>
            <a:ext cx="2434940" cy="2067615"/>
            <a:chOff x="9365412" y="4728117"/>
            <a:chExt cx="2434940" cy="206761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FFBA515-C5D9-98FA-6E3F-B638C5D47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5412" y="4728117"/>
              <a:ext cx="2324038" cy="20676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92F502E-8A40-1139-2659-D46C43EBB1A0}"/>
                    </a:ext>
                  </a:extLst>
                </p:cNvPr>
                <p:cNvSpPr txBox="1"/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itle 9">
            <a:extLst>
              <a:ext uri="{FF2B5EF4-FFF2-40B4-BE49-F238E27FC236}">
                <a16:creationId xmlns:a16="http://schemas.microsoft.com/office/drawing/2014/main" id="{6208EA4E-CFB0-76A3-E94B-E2FC70372691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–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5C7F3-31F2-A655-AA59-8A50D2FE0A8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1469" r="31671" b="54053"/>
          <a:stretch/>
        </p:blipFill>
        <p:spPr>
          <a:xfrm>
            <a:off x="6311510" y="2335573"/>
            <a:ext cx="2427515" cy="1035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D0D3B-5EC1-6A30-5D9A-A4D41CCD11D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69246" b="54053"/>
          <a:stretch/>
        </p:blipFill>
        <p:spPr>
          <a:xfrm>
            <a:off x="6348392" y="3422885"/>
            <a:ext cx="2353749" cy="1203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1BFB10-3AEF-F80F-19B9-30341F190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/>
          <a:stretch/>
        </p:blipFill>
        <p:spPr bwMode="auto">
          <a:xfrm>
            <a:off x="6292320" y="322281"/>
            <a:ext cx="3533259" cy="18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0A954-B87F-86F1-5DB0-20530B9FE387}"/>
              </a:ext>
            </a:extLst>
          </p:cNvPr>
          <p:cNvGrpSpPr>
            <a:grpSpLocks noChangeAspect="1"/>
          </p:cNvGrpSpPr>
          <p:nvPr/>
        </p:nvGrpSpPr>
        <p:grpSpPr>
          <a:xfrm>
            <a:off x="6436117" y="4846627"/>
            <a:ext cx="3043265" cy="1844653"/>
            <a:chOff x="7985531" y="4686411"/>
            <a:chExt cx="3339233" cy="2024052"/>
          </a:xfrm>
        </p:grpSpPr>
        <p:pic>
          <p:nvPicPr>
            <p:cNvPr id="1029" name="Picture 5" descr="Fig. 1">
              <a:extLst>
                <a:ext uri="{FF2B5EF4-FFF2-40B4-BE49-F238E27FC236}">
                  <a16:creationId xmlns:a16="http://schemas.microsoft.com/office/drawing/2014/main" id="{9E08C3D1-D573-046C-DD7E-0D4F53D55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9" r="27423" b="7814"/>
            <a:stretch/>
          </p:blipFill>
          <p:spPr bwMode="auto">
            <a:xfrm>
              <a:off x="9548093" y="4703155"/>
              <a:ext cx="156256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5" descr="Fig. 1">
              <a:extLst>
                <a:ext uri="{FF2B5EF4-FFF2-40B4-BE49-F238E27FC236}">
                  <a16:creationId xmlns:a16="http://schemas.microsoft.com/office/drawing/2014/main" id="{CB6C23AA-D35E-4888-D920-17CDB55856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57" r="-553" b="7814"/>
            <a:stretch/>
          </p:blipFill>
          <p:spPr bwMode="auto">
            <a:xfrm>
              <a:off x="11095131" y="4715653"/>
              <a:ext cx="22963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5" descr="Fig. 1">
              <a:extLst>
                <a:ext uri="{FF2B5EF4-FFF2-40B4-BE49-F238E27FC236}">
                  <a16:creationId xmlns:a16="http://schemas.microsoft.com/office/drawing/2014/main" id="{0378DEE7-29D5-CEE7-1681-8ED690B6A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212" b="7814"/>
            <a:stretch/>
          </p:blipFill>
          <p:spPr bwMode="auto">
            <a:xfrm>
              <a:off x="7985531" y="4686411"/>
              <a:ext cx="1562562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/>
              <p:nvPr/>
            </p:nvSpPr>
            <p:spPr>
              <a:xfrm>
                <a:off x="137159" y="674110"/>
                <a:ext cx="5955852" cy="201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i="0" dirty="0">
                    <a:solidFill>
                      <a:srgbClr val="0B0B0B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23"/>
                  </a:rPr>
                  <a:t>Vortex shedding past a cylinder</a:t>
                </a:r>
                <a:endParaRPr lang="en-US" sz="1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history of POD coefficients: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𝐴𝑥𝑧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𝐴𝑦𝑧</m:t>
                    </m:r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24"/>
                  </a:rPr>
                  <a:t>Shock wave dynamics 2D airfoil transonic buffet conditions</a:t>
                </a:r>
                <a:endParaRPr lang="en-US" sz="1200" b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model for different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1200" i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222222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i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" y="674110"/>
                <a:ext cx="5955852" cy="2014206"/>
              </a:xfrm>
              <a:prstGeom prst="rect">
                <a:avLst/>
              </a:prstGeom>
              <a:blipFill>
                <a:blip r:embed="rId8"/>
                <a:stretch>
                  <a:fillRect t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26964D1-D32E-BE61-42F6-4259672D405C}"/>
              </a:ext>
            </a:extLst>
          </p:cNvPr>
          <p:cNvGrpSpPr/>
          <p:nvPr/>
        </p:nvGrpSpPr>
        <p:grpSpPr>
          <a:xfrm>
            <a:off x="9918892" y="337132"/>
            <a:ext cx="2090932" cy="1774452"/>
            <a:chOff x="9810734" y="337132"/>
            <a:chExt cx="2090932" cy="1774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A06215-A6E7-1C1B-0F69-CC8916B38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59776" t="19760" r="11904" b="19643"/>
            <a:stretch/>
          </p:blipFill>
          <p:spPr>
            <a:xfrm>
              <a:off x="10922883" y="560292"/>
              <a:ext cx="887506" cy="8836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9EF9D8-D147-0DFD-E6C5-0B3B3B36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1388" t="9962" r="1702" b="4653"/>
            <a:stretch/>
          </p:blipFill>
          <p:spPr>
            <a:xfrm>
              <a:off x="9810734" y="1530291"/>
              <a:ext cx="2038778" cy="5812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378544-97A9-7F30-D108-B8F03054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12884" t="19536" r="58796" b="19867"/>
            <a:stretch/>
          </p:blipFill>
          <p:spPr>
            <a:xfrm>
              <a:off x="9949497" y="560292"/>
              <a:ext cx="883664" cy="8798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EAE564-D27D-0D3F-C343-94ED8CCAE14D}"/>
                </a:ext>
              </a:extLst>
            </p:cNvPr>
            <p:cNvSpPr txBox="1"/>
            <p:nvPr/>
          </p:nvSpPr>
          <p:spPr>
            <a:xfrm>
              <a:off x="10167642" y="3476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59957F-9685-0F47-B504-380548301C45}"/>
                </a:ext>
              </a:extLst>
            </p:cNvPr>
            <p:cNvSpPr txBox="1"/>
            <p:nvPr/>
          </p:nvSpPr>
          <p:spPr>
            <a:xfrm>
              <a:off x="10840157" y="337132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Reconstructed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430D1-19D5-3CE4-4544-4944FCE87942}"/>
              </a:ext>
            </a:extLst>
          </p:cNvPr>
          <p:cNvGrpSpPr/>
          <p:nvPr/>
        </p:nvGrpSpPr>
        <p:grpSpPr>
          <a:xfrm>
            <a:off x="9010483" y="2576052"/>
            <a:ext cx="2096100" cy="1769806"/>
            <a:chOff x="8597532" y="2576052"/>
            <a:chExt cx="2096100" cy="17698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A494CA-F566-F6B5-F323-89066D899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3461" t="15890" r="65631" b="51539"/>
            <a:stretch/>
          </p:blipFill>
          <p:spPr>
            <a:xfrm>
              <a:off x="8597532" y="2602184"/>
              <a:ext cx="2096100" cy="172329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52DC08-A2CA-912B-E18C-F7005F294040}"/>
                </a:ext>
              </a:extLst>
            </p:cNvPr>
            <p:cNvSpPr/>
            <p:nvPr/>
          </p:nvSpPr>
          <p:spPr>
            <a:xfrm>
              <a:off x="10068232" y="3962400"/>
              <a:ext cx="603960" cy="383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52AEC7-C2A6-94B8-132C-D5722AFB002C}"/>
                </a:ext>
              </a:extLst>
            </p:cNvPr>
            <p:cNvSpPr/>
            <p:nvPr/>
          </p:nvSpPr>
          <p:spPr>
            <a:xfrm>
              <a:off x="8721212" y="2576052"/>
              <a:ext cx="569547" cy="250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22B5B-B7F2-6EE8-CDFF-26C8281D96E8}"/>
              </a:ext>
            </a:extLst>
          </p:cNvPr>
          <p:cNvGrpSpPr/>
          <p:nvPr/>
        </p:nvGrpSpPr>
        <p:grpSpPr>
          <a:xfrm>
            <a:off x="10829511" y="2400100"/>
            <a:ext cx="1156359" cy="2061135"/>
            <a:chOff x="10672192" y="2400100"/>
            <a:chExt cx="1156359" cy="2061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4C81D0-D2C0-B7F5-E666-AE15E3AC5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41112" r="29075" b="8120"/>
            <a:stretch/>
          </p:blipFill>
          <p:spPr>
            <a:xfrm>
              <a:off x="10845262" y="2466425"/>
              <a:ext cx="983289" cy="19948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D33564-B162-772C-DB84-6555B053612C}"/>
                </a:ext>
              </a:extLst>
            </p:cNvPr>
            <p:cNvSpPr txBox="1"/>
            <p:nvPr/>
          </p:nvSpPr>
          <p:spPr>
            <a:xfrm>
              <a:off x="10672192" y="240010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6E6327-6205-8F81-A4A8-010C748B2773}"/>
                </a:ext>
              </a:extLst>
            </p:cNvPr>
            <p:cNvSpPr txBox="1"/>
            <p:nvPr/>
          </p:nvSpPr>
          <p:spPr>
            <a:xfrm>
              <a:off x="10690511" y="339338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Test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21931C86-FFBD-F2F2-C53E-CB698F8EAA26}"/>
              </a:ext>
            </a:extLst>
          </p:cNvPr>
          <p:cNvSpPr/>
          <p:nvPr/>
        </p:nvSpPr>
        <p:spPr>
          <a:xfrm>
            <a:off x="6135624" y="2120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9BA515-FFBC-9738-A31F-A45E46835552}"/>
              </a:ext>
            </a:extLst>
          </p:cNvPr>
          <p:cNvSpPr/>
          <p:nvPr/>
        </p:nvSpPr>
        <p:spPr>
          <a:xfrm>
            <a:off x="9906073" y="2103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CA45A0-E91F-85F0-3B30-77C4CD1F24A2}"/>
              </a:ext>
            </a:extLst>
          </p:cNvPr>
          <p:cNvSpPr/>
          <p:nvPr/>
        </p:nvSpPr>
        <p:spPr>
          <a:xfrm>
            <a:off x="6135624" y="224892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F6704F-EE8D-52F0-7C18-DB6DB216DF1F}"/>
              </a:ext>
            </a:extLst>
          </p:cNvPr>
          <p:cNvSpPr/>
          <p:nvPr/>
        </p:nvSpPr>
        <p:spPr>
          <a:xfrm>
            <a:off x="6135624" y="334500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5FAF5A-8254-5A30-3125-371D49AA8ED1}"/>
              </a:ext>
            </a:extLst>
          </p:cNvPr>
          <p:cNvSpPr/>
          <p:nvPr/>
        </p:nvSpPr>
        <p:spPr>
          <a:xfrm>
            <a:off x="9196807" y="245566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9A29BB-04C7-1DC0-03A2-2C741E7052CA}"/>
              </a:ext>
            </a:extLst>
          </p:cNvPr>
          <p:cNvSpPr/>
          <p:nvPr/>
        </p:nvSpPr>
        <p:spPr>
          <a:xfrm>
            <a:off x="6135624" y="468264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A9A8996-167B-D70F-1176-0802B29BCC1F}"/>
              </a:ext>
            </a:extLst>
          </p:cNvPr>
          <p:cNvSpPr/>
          <p:nvPr/>
        </p:nvSpPr>
        <p:spPr>
          <a:xfrm>
            <a:off x="9644399" y="459730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296D44-577C-9F12-6DD3-A07B76C986A8}"/>
              </a:ext>
            </a:extLst>
          </p:cNvPr>
          <p:cNvSpPr/>
          <p:nvPr/>
        </p:nvSpPr>
        <p:spPr>
          <a:xfrm>
            <a:off x="9612413" y="4509824"/>
            <a:ext cx="2519653" cy="23125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87D0D-881D-1A79-D6FE-32D16AC1B299}"/>
              </a:ext>
            </a:extLst>
          </p:cNvPr>
          <p:cNvSpPr/>
          <p:nvPr/>
        </p:nvSpPr>
        <p:spPr>
          <a:xfrm>
            <a:off x="5995334" y="2183914"/>
            <a:ext cx="2743691" cy="114295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E6F5F-E64F-5BFB-6B7C-3D418E6F6D97}"/>
              </a:ext>
            </a:extLst>
          </p:cNvPr>
          <p:cNvSpPr/>
          <p:nvPr/>
        </p:nvSpPr>
        <p:spPr>
          <a:xfrm>
            <a:off x="9010483" y="2431979"/>
            <a:ext cx="3022586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D2956-AE67-064F-BBEE-18B6E3B23F57}"/>
              </a:ext>
            </a:extLst>
          </p:cNvPr>
          <p:cNvSpPr/>
          <p:nvPr/>
        </p:nvSpPr>
        <p:spPr>
          <a:xfrm>
            <a:off x="5966238" y="3330489"/>
            <a:ext cx="2909224" cy="131306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0B2EB-1D37-4C93-0B2F-33774E02B98F}"/>
              </a:ext>
            </a:extLst>
          </p:cNvPr>
          <p:cNvSpPr/>
          <p:nvPr/>
        </p:nvSpPr>
        <p:spPr>
          <a:xfrm>
            <a:off x="5948299" y="4626591"/>
            <a:ext cx="3586889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C1CA1C9F-1494-515E-DF09-22F3B0D0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6614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A68AC-8BAB-DBC1-40DE-DA51904A3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2"/>
          <a:stretch/>
        </p:blipFill>
        <p:spPr>
          <a:xfrm>
            <a:off x="558868" y="1394360"/>
            <a:ext cx="11097489" cy="357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BB0C7C-F227-2DCA-1AF7-8332A272D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465" b="47597"/>
          <a:stretch/>
        </p:blipFill>
        <p:spPr>
          <a:xfrm>
            <a:off x="753780" y="4609369"/>
            <a:ext cx="267825" cy="296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66E961-6219-00F9-2D4A-7995318E6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2052389" y="4674244"/>
            <a:ext cx="178173" cy="231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141F2-0A81-E1EA-69BD-ECF1D5DBA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832" b="47597"/>
          <a:stretch/>
        </p:blipFill>
        <p:spPr>
          <a:xfrm>
            <a:off x="4623356" y="4610335"/>
            <a:ext cx="227474" cy="296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E3FCA-7F70-B5F1-49AA-EA1C11E93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5917827" y="4674244"/>
            <a:ext cx="178173" cy="23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326F5-1891-1D3B-C414-89DA9B1F0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985" b="47597"/>
          <a:stretch/>
        </p:blipFill>
        <p:spPr>
          <a:xfrm>
            <a:off x="7847900" y="3380497"/>
            <a:ext cx="210748" cy="29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834F7-0199-8828-80BF-93013D455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9002047" y="4674244"/>
            <a:ext cx="178173" cy="231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2711A-2BF2-DAE2-AB0E-3792E76E3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8" t="48996" r="65988" b="47597"/>
          <a:stretch/>
        </p:blipFill>
        <p:spPr>
          <a:xfrm>
            <a:off x="11134168" y="4674244"/>
            <a:ext cx="178173" cy="231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420A5-425E-032B-B439-397372547C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3" t="48041" r="65985" b="47597"/>
          <a:stretch/>
        </p:blipFill>
        <p:spPr>
          <a:xfrm>
            <a:off x="10219718" y="3396163"/>
            <a:ext cx="210748" cy="296235"/>
          </a:xfrm>
          <a:prstGeom prst="rect">
            <a:avLst/>
          </a:prstGeom>
        </p:spPr>
      </p:pic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C4445A28-2845-579B-910D-BF29FE56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0406544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5D5794-C5AA-D3D4-EA70-477CAA36AD3F}"/>
              </a:ext>
            </a:extLst>
          </p:cNvPr>
          <p:cNvGrpSpPr>
            <a:grpSpLocks noChangeAspect="1"/>
          </p:cNvGrpSpPr>
          <p:nvPr/>
        </p:nvGrpSpPr>
        <p:grpSpPr>
          <a:xfrm>
            <a:off x="922442" y="1256427"/>
            <a:ext cx="10296365" cy="4735459"/>
            <a:chOff x="1064939" y="1097522"/>
            <a:chExt cx="10296365" cy="4735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9278D3-A9B3-6E4C-823B-EEBAE8630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939" y="1097522"/>
              <a:ext cx="10296365" cy="473545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000BAA-0723-A914-0D57-8B3DE1FEF823}"/>
                </a:ext>
              </a:extLst>
            </p:cNvPr>
            <p:cNvSpPr/>
            <p:nvPr/>
          </p:nvSpPr>
          <p:spPr>
            <a:xfrm>
              <a:off x="1064939" y="1097522"/>
              <a:ext cx="551988" cy="296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F70FAD-507A-506E-AE2D-2010F82899B1}"/>
                </a:ext>
              </a:extLst>
            </p:cNvPr>
            <p:cNvSpPr/>
            <p:nvPr/>
          </p:nvSpPr>
          <p:spPr>
            <a:xfrm>
              <a:off x="1120695" y="3317061"/>
              <a:ext cx="551988" cy="296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C44A22DC-8396-D8DF-C38E-E3C84038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270086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41034-C0AA-E368-8CF8-860D2BDB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63" y="1006575"/>
            <a:ext cx="11411274" cy="5212008"/>
          </a:xfrm>
          <a:prstGeom prst="rect">
            <a:avLst/>
          </a:prstGeom>
        </p:spPr>
      </p:pic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9BFF5846-F892-B327-AB48-17B6B5E4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8872957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– different sampling strategies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3B5DE-E222-F612-DBED-02E7A376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3" y="842244"/>
            <a:ext cx="11082812" cy="3740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FB4D75-D5BF-0149-B25A-8ECBEF4883BC}"/>
                  </a:ext>
                </a:extLst>
              </p:cNvPr>
              <p:cNvSpPr txBox="1"/>
              <p:nvPr/>
            </p:nvSpPr>
            <p:spPr>
              <a:xfrm>
                <a:off x="844843" y="4583241"/>
                <a:ext cx="8332408" cy="1990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lvl="0" indent="0" algn="l" defTabSz="821531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Success rate: identifying correct model structure</a:t>
                </a:r>
              </a:p>
              <a:p>
                <a:pPr marL="0" marR="0" lvl="0" indent="0" algn="l" defTabSz="821531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𝑏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model coefficient error</a:t>
                </a:r>
              </a:p>
              <a:p>
                <a:pPr marL="0" marR="0" lvl="0" indent="0" algn="l" defTabSz="821531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Bragging (robust bagging)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SINDy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generally performs best</a:t>
                </a:r>
              </a:p>
              <a:p>
                <a:pPr marL="800100" marR="0" lvl="1" indent="-342900" algn="l" defTabSz="821531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Robust bagging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aggregate by taking median of identified models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FB4D75-D5BF-0149-B25A-8ECBEF488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43" y="4583241"/>
                <a:ext cx="8332408" cy="1990929"/>
              </a:xfrm>
              <a:prstGeom prst="rect">
                <a:avLst/>
              </a:prstGeom>
              <a:blipFill>
                <a:blip r:embed="rId4"/>
                <a:stretch>
                  <a:fillRect l="-1025" r="-146" b="-122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942F83FA-5F15-1B70-812E-63885A2F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6034059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– active learning 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41C344C-695C-ACBF-9D47-554670BC7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8"/>
          <a:stretch/>
        </p:blipFill>
        <p:spPr>
          <a:xfrm>
            <a:off x="689074" y="1508342"/>
            <a:ext cx="10813851" cy="517374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431E41-7A42-6F02-3536-8CFD55F674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53" b="91387"/>
          <a:stretch/>
        </p:blipFill>
        <p:spPr>
          <a:xfrm>
            <a:off x="558843" y="972756"/>
            <a:ext cx="3281638" cy="50302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6B90F2D-7E0C-EFC1-1C54-3F4877BFE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2" t="-1325" r="35628" b="90522"/>
          <a:stretch/>
        </p:blipFill>
        <p:spPr>
          <a:xfrm>
            <a:off x="5537451" y="886911"/>
            <a:ext cx="2152954" cy="63092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3E5AFC9-F80E-516E-027B-0536DF114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2" b="91387"/>
          <a:stretch/>
        </p:blipFill>
        <p:spPr>
          <a:xfrm>
            <a:off x="8865967" y="975352"/>
            <a:ext cx="2710832" cy="503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230348-496E-BFA9-3EF4-FAABE03713EF}"/>
              </a:ext>
            </a:extLst>
          </p:cNvPr>
          <p:cNvSpPr/>
          <p:nvPr/>
        </p:nvSpPr>
        <p:spPr>
          <a:xfrm>
            <a:off x="4358442" y="645683"/>
            <a:ext cx="4237661" cy="6179067"/>
          </a:xfrm>
          <a:prstGeom prst="rect">
            <a:avLst/>
          </a:prstGeom>
          <a:solidFill>
            <a:schemeClr val="bg1">
              <a:alpha val="9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0310-14AB-9942-898A-85C45E98A8C2}"/>
              </a:ext>
            </a:extLst>
          </p:cNvPr>
          <p:cNvSpPr/>
          <p:nvPr/>
        </p:nvSpPr>
        <p:spPr>
          <a:xfrm>
            <a:off x="8802557" y="645683"/>
            <a:ext cx="3389443" cy="6179067"/>
          </a:xfrm>
          <a:prstGeom prst="rect">
            <a:avLst/>
          </a:prstGeom>
          <a:solidFill>
            <a:schemeClr val="bg1">
              <a:alpha val="9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CF844-ACC5-A959-8880-71BC44044A54}"/>
              </a:ext>
            </a:extLst>
          </p:cNvPr>
          <p:cNvSpPr txBox="1"/>
          <p:nvPr/>
        </p:nvSpPr>
        <p:spPr>
          <a:xfrm>
            <a:off x="11915833" y="6506393"/>
            <a:ext cx="185949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B425F-50AE-AEBF-89BE-222AEAEEBA35}"/>
              </a:ext>
            </a:extLst>
          </p:cNvPr>
          <p:cNvSpPr txBox="1"/>
          <p:nvPr/>
        </p:nvSpPr>
        <p:spPr>
          <a:xfrm>
            <a:off x="4517159" y="1551775"/>
            <a:ext cx="7081285" cy="3560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Collecting data may be time consuming and expensive</a:t>
            </a: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Efficient exploration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maximally inform model discovery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E-SINDy active learning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Exploit ensemble statistics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find and explore high uncertainty regions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 Neue"/>
                <a:cs typeface="Helvetica Neue"/>
                <a:sym typeface="Helvetica Neue"/>
              </a:rPr>
              <a:t> in the feature space</a:t>
            </a: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Neue"/>
              </a:rPr>
              <a:t>Iteratively identify E-SINDy models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Neue"/>
              </a:rPr>
              <a:t>improve data efficiency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Neue"/>
              </a:rPr>
              <a:t>of model discovery </a:t>
            </a: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311B6B3A-C0DE-0C24-1B43-79FA30C8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73617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– active learning 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C3B2A9AA-209B-7BC9-5F66-654E5E382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8"/>
          <a:stretch/>
        </p:blipFill>
        <p:spPr>
          <a:xfrm>
            <a:off x="689074" y="1508342"/>
            <a:ext cx="10813851" cy="517374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9B0983-4E5F-5A45-83E2-6EBA83F3E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53" b="91387"/>
          <a:stretch/>
        </p:blipFill>
        <p:spPr>
          <a:xfrm>
            <a:off x="558843" y="972756"/>
            <a:ext cx="3281638" cy="50302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8B8718E-F2E0-A81F-CF29-30BAA52D6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2" t="-1325" r="35628" b="90522"/>
          <a:stretch/>
        </p:blipFill>
        <p:spPr>
          <a:xfrm>
            <a:off x="5537451" y="886911"/>
            <a:ext cx="2152954" cy="63092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CFF0A15-736B-8A7F-FDA1-92348E8CF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2" b="91387"/>
          <a:stretch/>
        </p:blipFill>
        <p:spPr>
          <a:xfrm>
            <a:off x="8865967" y="975352"/>
            <a:ext cx="2710832" cy="503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DB42C8-63EF-18E4-AD31-984AE087F114}"/>
              </a:ext>
            </a:extLst>
          </p:cNvPr>
          <p:cNvSpPr/>
          <p:nvPr/>
        </p:nvSpPr>
        <p:spPr>
          <a:xfrm>
            <a:off x="8802557" y="645683"/>
            <a:ext cx="3389443" cy="6179067"/>
          </a:xfrm>
          <a:prstGeom prst="rect">
            <a:avLst/>
          </a:prstGeom>
          <a:solidFill>
            <a:schemeClr val="bg1">
              <a:alpha val="9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047FC-F488-0026-AC3B-B816FCDE425C}"/>
              </a:ext>
            </a:extLst>
          </p:cNvPr>
          <p:cNvSpPr txBox="1"/>
          <p:nvPr/>
        </p:nvSpPr>
        <p:spPr>
          <a:xfrm>
            <a:off x="11915833" y="6506393"/>
            <a:ext cx="185949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C39B27DF-3F25-0EC9-B5D5-B4CA8222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88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– probabilistic models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DA69BE-447B-5276-66CC-CD00AA0F934B}"/>
              </a:ext>
            </a:extLst>
          </p:cNvPr>
          <p:cNvGrpSpPr>
            <a:grpSpLocks noChangeAspect="1"/>
          </p:cNvGrpSpPr>
          <p:nvPr/>
        </p:nvGrpSpPr>
        <p:grpSpPr>
          <a:xfrm>
            <a:off x="1672675" y="824185"/>
            <a:ext cx="8763521" cy="4094291"/>
            <a:chOff x="122548" y="801558"/>
            <a:chExt cx="7546334" cy="3525625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87AC05B6-B0C1-52C1-F569-569CC5B26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" t="9051" r="55183" b="1778"/>
            <a:stretch/>
          </p:blipFill>
          <p:spPr>
            <a:xfrm>
              <a:off x="122548" y="801558"/>
              <a:ext cx="5341550" cy="3525625"/>
            </a:xfrm>
            <a:prstGeom prst="rect">
              <a:avLst/>
            </a:prstGeom>
          </p:spPr>
        </p:pic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9CCEB05B-D299-5D62-B5AB-FFA804255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72" t="24425" r="18841" b="1778"/>
            <a:stretch/>
          </p:blipFill>
          <p:spPr>
            <a:xfrm>
              <a:off x="5451545" y="1409414"/>
              <a:ext cx="2217337" cy="2917769"/>
            </a:xfrm>
            <a:prstGeom prst="rect">
              <a:avLst/>
            </a:prstGeom>
          </p:spPr>
        </p:pic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8CC339AA-796D-EECA-68DC-AADF717DC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72" t="9051" r="18841" b="82532"/>
            <a:stretch/>
          </p:blipFill>
          <p:spPr>
            <a:xfrm>
              <a:off x="5399275" y="912627"/>
              <a:ext cx="2217337" cy="33279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A4BC626-26C2-4F40-DA84-8427601D5924}"/>
              </a:ext>
            </a:extLst>
          </p:cNvPr>
          <p:cNvSpPr>
            <a:spLocks/>
          </p:cNvSpPr>
          <p:nvPr/>
        </p:nvSpPr>
        <p:spPr>
          <a:xfrm>
            <a:off x="5361509" y="771535"/>
            <a:ext cx="2102379" cy="439104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1716-273F-92F8-9477-027AEA392777}"/>
              </a:ext>
            </a:extLst>
          </p:cNvPr>
          <p:cNvSpPr txBox="1"/>
          <p:nvPr/>
        </p:nvSpPr>
        <p:spPr>
          <a:xfrm>
            <a:off x="1292602" y="5283877"/>
            <a:ext cx="9606796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342900" marR="0" lvl="0" indent="-342900" algn="l" defTabSz="821531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Robust model discovery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high noise, low data limit </a:t>
            </a:r>
          </a:p>
          <a:p>
            <a:pPr marL="342900" marR="0" lvl="0" indent="-342900" algn="l" defTabSz="821531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E-SINDy identifies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probabilistic models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 low computational cost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A741CB7-FDB9-A1FF-24A3-2482712EE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9" t="44091" r="2481" b="48265"/>
          <a:stretch/>
        </p:blipFill>
        <p:spPr>
          <a:xfrm>
            <a:off x="8195247" y="2433034"/>
            <a:ext cx="1986566" cy="35094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06C709-CAB9-49C4-6B4C-CD34C0CBC641}"/>
              </a:ext>
            </a:extLst>
          </p:cNvPr>
          <p:cNvSpPr/>
          <p:nvPr/>
        </p:nvSpPr>
        <p:spPr>
          <a:xfrm>
            <a:off x="7463888" y="913360"/>
            <a:ext cx="4517216" cy="434432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A82DC23A-E6EB-B418-60D3-08D27114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4511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</a:t>
            </a:r>
            <a:r>
              <a:rPr lang="en-US" dirty="0" err="1"/>
              <a:t>SINDy</a:t>
            </a:r>
            <a:r>
              <a:rPr lang="en-US" dirty="0"/>
              <a:t> tutorials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6857A3-C335-EA7B-6570-94316AEB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46285"/>
            <a:ext cx="11345003" cy="5669473"/>
          </a:xfrm>
        </p:spPr>
        <p:txBody>
          <a:bodyPr>
            <a:noAutofit/>
          </a:bodyPr>
          <a:lstStyle/>
          <a:p>
            <a:pPr lvl="1"/>
            <a:r>
              <a:rPr lang="en-US" b="1" dirty="0">
                <a:solidFill>
                  <a:srgbClr val="C00000"/>
                </a:solidFill>
              </a:rPr>
              <a:t>MATLAB</a:t>
            </a:r>
          </a:p>
          <a:p>
            <a:pPr lvl="2"/>
            <a:r>
              <a:rPr lang="en-US" b="1" dirty="0"/>
              <a:t>E-</a:t>
            </a:r>
            <a:r>
              <a:rPr lang="en-US" b="1" dirty="0" err="1"/>
              <a:t>SINDy</a:t>
            </a:r>
            <a:r>
              <a:rPr lang="en-US" b="1" dirty="0"/>
              <a:t> vs </a:t>
            </a:r>
            <a:r>
              <a:rPr lang="en-US" b="1" dirty="0" err="1"/>
              <a:t>SINDy</a:t>
            </a:r>
            <a:r>
              <a:rPr lang="en-US" dirty="0"/>
              <a:t>: Identify Lorenz system on noisy data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GitHub RSPA paper: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https://github.com/urban-fasel/EnsembleSINDy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ODE and PDE examples</a:t>
            </a:r>
          </a:p>
          <a:p>
            <a:pPr lvl="3"/>
            <a:r>
              <a:rPr lang="en-US" dirty="0"/>
              <a:t>Active learning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MPC</a:t>
            </a:r>
          </a:p>
          <a:p>
            <a:pPr marL="914400" lvl="2" indent="0">
              <a:buNone/>
            </a:pPr>
            <a:endParaRPr lang="en-US" b="1" dirty="0"/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PySINDy</a:t>
            </a:r>
            <a:endParaRPr lang="en-US" b="1" dirty="0">
              <a:solidFill>
                <a:srgbClr val="C00000"/>
              </a:solidFill>
            </a:endParaRPr>
          </a:p>
          <a:p>
            <a:pPr lvl="2"/>
            <a:r>
              <a:rPr lang="en-US" dirty="0">
                <a:hlinkClick r:id="rId4"/>
              </a:rPr>
              <a:t>https://github.com/dynamicslab/pysindy/blob/master/examples/13_ensembling.ipynb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ODE and PDE examples</a:t>
            </a:r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96C24588-4ED9-7725-1440-BB5D312E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3118898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UQ-SINDy – </a:t>
            </a:r>
            <a:r>
              <a:rPr lang="en-US" sz="3200" b="1" dirty="0"/>
              <a:t>sparse Bayesian inference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FBA7392C-A88B-E365-FCEE-0D7BDD8FD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327" y="896816"/>
                <a:ext cx="11131842" cy="539847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 err="1">
                    <a:solidFill>
                      <a:srgbClr val="C00000"/>
                    </a:solidFill>
                  </a:rPr>
                  <a:t>Estimat</a:t>
                </a:r>
                <a:r>
                  <a:rPr lang="en-GB" sz="2000" b="1" dirty="0" err="1">
                    <a:solidFill>
                      <a:srgbClr val="C00000"/>
                    </a:solidFill>
                  </a:rPr>
                  <a:t>ing</a:t>
                </a:r>
                <a:r>
                  <a:rPr lang="en-GB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model </a:t>
                </a:r>
                <a:r>
                  <a:rPr lang="en-US" sz="2000" b="1" u="sng" dirty="0">
                    <a:solidFill>
                      <a:srgbClr val="C00000"/>
                    </a:solidFill>
                  </a:rPr>
                  <a:t>coefficient distribution</a:t>
                </a:r>
                <a:r>
                  <a:rPr lang="en-GB" sz="2000" b="1" u="sng" dirty="0">
                    <a:solidFill>
                      <a:srgbClr val="C00000"/>
                    </a:solidFill>
                  </a:rPr>
                  <a:t>s</a:t>
                </a:r>
                <a:endParaRPr lang="en-US" sz="20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   →  model coefficient uncertainty</a:t>
                </a:r>
                <a:r>
                  <a:rPr lang="en-GB" sz="1800" dirty="0"/>
                  <a:t>,</a:t>
                </a:r>
                <a:r>
                  <a:rPr lang="en-US" sz="1800" dirty="0"/>
                  <a:t> due to observation errors, limited data</a:t>
                </a:r>
              </a:p>
              <a:p>
                <a:pPr marL="0" indent="0">
                  <a:buNone/>
                </a:pPr>
                <a:r>
                  <a:rPr lang="en-US" sz="1800" dirty="0"/>
                  <a:t>   →  model coefficient inclusion probability</a:t>
                </a:r>
                <a:r>
                  <a:rPr lang="en-GB" sz="1800" dirty="0"/>
                  <a:t>: how likely a coefficient is active 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Bayes rule</a:t>
                </a:r>
                <a:r>
                  <a:rPr lang="en-US" sz="2000" b="1" dirty="0"/>
                  <a:t>: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𝚵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𝚵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𝚵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1" dirty="0">
                    <a:solidFill>
                      <a:srgbClr val="0042AA"/>
                    </a:solidFill>
                  </a:rPr>
                  <a:t>posterior</a:t>
                </a:r>
                <a:r>
                  <a:rPr lang="en-US" sz="1800" dirty="0"/>
                  <a:t> distribution of the model coefficients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𝚵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conditioned on the data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1800" b="1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</m:d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1" dirty="0">
                    <a:solidFill>
                      <a:srgbClr val="0042AA"/>
                    </a:solidFill>
                  </a:rPr>
                  <a:t>likelihood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of the model with coefficient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𝚵</m:t>
                    </m:r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data</m:t>
                    </m:r>
                  </m:oMath>
                </a14:m>
                <a:endParaRPr lang="en-US" sz="1800" b="1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b="1" dirty="0">
                    <a:solidFill>
                      <a:srgbClr val="0042AA"/>
                    </a:solidFill>
                  </a:rPr>
                  <a:t>prior</a:t>
                </a:r>
                <a:r>
                  <a:rPr lang="en-US" sz="1800" dirty="0"/>
                  <a:t> distribution of the model coefficients 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/>
                  <a:t>We want to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learn the posterior distribution </a:t>
                </a:r>
                <a:r>
                  <a:rPr lang="en-US" sz="2000" dirty="0"/>
                  <a:t>of the model coefficients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𝚵</m:t>
                    </m:r>
                  </m:oMath>
                </a14:m>
                <a:r>
                  <a:rPr lang="en-US" sz="2000" dirty="0"/>
                  <a:t> </a:t>
                </a:r>
                <a:endParaRPr lang="en-US" sz="2000" b="1" dirty="0"/>
              </a:p>
              <a:p>
                <a:pPr lvl="1"/>
                <a:r>
                  <a:rPr lang="en-US" sz="1800" dirty="0"/>
                  <a:t>Computing posterior distribution not analytically tractable </a:t>
                </a:r>
              </a:p>
              <a:p>
                <a:pPr lvl="1"/>
                <a:r>
                  <a:rPr lang="en-US" sz="1800" dirty="0"/>
                  <a:t>Sampling-based methods such as Markov chain Monte Carlo (MCMC)</a:t>
                </a: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FBA7392C-A88B-E365-FCEE-0D7BDD8FD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327" y="896816"/>
                <a:ext cx="11131842" cy="5398476"/>
              </a:xfrm>
              <a:blipFill>
                <a:blip r:embed="rId3"/>
                <a:stretch>
                  <a:fillRect l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51E5BD4-E0A3-4B69-9B5E-0710F3619624}"/>
              </a:ext>
            </a:extLst>
          </p:cNvPr>
          <p:cNvSpPr txBox="1"/>
          <p:nvPr/>
        </p:nvSpPr>
        <p:spPr>
          <a:xfrm>
            <a:off x="78054" y="6553816"/>
            <a:ext cx="7553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Paper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SM Hirsh, DA Barajas-Solano, JN Kutz (2022)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Sparsifying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 priors for Bayesian uncertainty quantification in model discovery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F6E858DC-F076-23FF-1123-4F01C22A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84368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AAF6CC-43F7-7952-90CF-4CD208CBF28D}"/>
              </a:ext>
            </a:extLst>
          </p:cNvPr>
          <p:cNvGrpSpPr/>
          <p:nvPr/>
        </p:nvGrpSpPr>
        <p:grpSpPr>
          <a:xfrm>
            <a:off x="7546260" y="-25094"/>
            <a:ext cx="4299993" cy="3022871"/>
            <a:chOff x="7581428" y="27658"/>
            <a:chExt cx="4299993" cy="3022871"/>
          </a:xfrm>
        </p:grpSpPr>
        <p:pic>
          <p:nvPicPr>
            <p:cNvPr id="1026" name="Picture 2" descr="Figure 1. ">
              <a:extLst>
                <a:ext uri="{FF2B5EF4-FFF2-40B4-BE49-F238E27FC236}">
                  <a16:creationId xmlns:a16="http://schemas.microsoft.com/office/drawing/2014/main" id="{1D0B9A91-0392-3755-0FDF-E87172A2D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26" r="40001"/>
            <a:stretch/>
          </p:blipFill>
          <p:spPr bwMode="auto">
            <a:xfrm>
              <a:off x="7581428" y="27658"/>
              <a:ext cx="4299993" cy="3022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gure 1. ">
              <a:extLst>
                <a:ext uri="{FF2B5EF4-FFF2-40B4-BE49-F238E27FC236}">
                  <a16:creationId xmlns:a16="http://schemas.microsoft.com/office/drawing/2014/main" id="{D3C0EBF4-B118-DF1C-5E61-4DB5B4289C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26" r="77624" b="38038"/>
            <a:stretch/>
          </p:blipFill>
          <p:spPr bwMode="auto">
            <a:xfrm>
              <a:off x="7593211" y="635922"/>
              <a:ext cx="1603603" cy="675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Figure 1. ">
              <a:extLst>
                <a:ext uri="{FF2B5EF4-FFF2-40B4-BE49-F238E27FC236}">
                  <a16:creationId xmlns:a16="http://schemas.microsoft.com/office/drawing/2014/main" id="{59D94B38-527F-F103-2F80-14C8BC534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674" r="77624" b="22922"/>
            <a:stretch/>
          </p:blipFill>
          <p:spPr bwMode="auto">
            <a:xfrm>
              <a:off x="7584419" y="1279719"/>
              <a:ext cx="1603603" cy="518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20F266-E851-1EB0-54EF-5735F390FFCF}"/>
                </a:ext>
              </a:extLst>
            </p:cNvPr>
            <p:cNvSpPr/>
            <p:nvPr/>
          </p:nvSpPr>
          <p:spPr>
            <a:xfrm>
              <a:off x="7666893" y="135555"/>
              <a:ext cx="1371600" cy="5146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UQ-SINDy – </a:t>
            </a:r>
            <a:r>
              <a:rPr lang="en-US" sz="3200" b="1" dirty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FBA7392C-A88B-E365-FCEE-0D7BDD8FD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77" y="782520"/>
                <a:ext cx="7259204" cy="5608044"/>
              </a:xfrm>
            </p:spPr>
            <p:txBody>
              <a:bodyPr>
                <a:noAutofit/>
              </a:bodyPr>
              <a:lstStyle/>
              <a:p>
                <a:pPr marL="548640" indent="-274320">
                  <a:buFont typeface="+mj-lt"/>
                  <a:buAutoNum type="arabicPeriod"/>
                </a:pPr>
                <a:r>
                  <a:rPr lang="en-US" sz="1600" dirty="0"/>
                  <a:t>Collect </a:t>
                </a:r>
                <a:r>
                  <a:rPr lang="en-US" sz="1600" b="1" dirty="0">
                    <a:solidFill>
                      <a:srgbClr val="0042AA"/>
                    </a:solidFill>
                  </a:rPr>
                  <a:t>data</a:t>
                </a:r>
              </a:p>
              <a:p>
                <a:pPr marL="548640" indent="-274320">
                  <a:buFont typeface="+mj-lt"/>
                  <a:buAutoNum type="arabicPeriod"/>
                </a:pPr>
                <a:r>
                  <a:rPr lang="en-US" sz="1600" dirty="0"/>
                  <a:t>Construct </a:t>
                </a:r>
                <a:r>
                  <a:rPr lang="en-US" sz="1600" b="1" dirty="0">
                    <a:solidFill>
                      <a:srgbClr val="0042AA"/>
                    </a:solidFill>
                  </a:rPr>
                  <a:t>library</a:t>
                </a:r>
              </a:p>
              <a:p>
                <a:pPr marL="1017270" lvl="1" indent="-285750"/>
                <a:r>
                  <a:rPr lang="en-US" sz="1400" dirty="0"/>
                  <a:t>Symbolic library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used as generative model</a:t>
                </a:r>
              </a:p>
              <a:p>
                <a:pPr marL="548640" indent="-274320">
                  <a:buFont typeface="+mj-lt"/>
                  <a:buAutoNum type="arabicPeriod"/>
                </a:pPr>
                <a:r>
                  <a:rPr lang="en-US" sz="1600" dirty="0"/>
                  <a:t>Construct model </a:t>
                </a:r>
                <a:r>
                  <a:rPr lang="en-US" sz="1600" b="1" dirty="0">
                    <a:solidFill>
                      <a:srgbClr val="0042AA"/>
                    </a:solidFill>
                  </a:rPr>
                  <a:t>likelihood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 marL="914400" lvl="1"/>
                <a:r>
                  <a:rPr lang="en-US" sz="1400" dirty="0"/>
                  <a:t>Lognormal likelihood: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a:rPr lang="en-US" sz="1400" b="1"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</m:d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∏"/>
                            <m:subHide m:val="on"/>
                            <m:supHide m:val="on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400" b="1">
                                                <a:latin typeface="Cambria Math" panose="02040503050406030204" pitchFamily="18" charset="0"/>
                                              </a:rPr>
                                              <m:t>𝚵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sz="1400" b="1" dirty="0"/>
              </a:p>
              <a:p>
                <a:pPr marL="914400" lvl="1"/>
                <a:r>
                  <a:rPr lang="en-US" sz="1400" dirty="0"/>
                  <a:t>SINDy prediction at time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for model </a:t>
                </a:r>
                <a14:m>
                  <m:oMath xmlns:m="http://schemas.openxmlformats.org/officeDocument/2006/math"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𝚵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</m:d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1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1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𝚵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dt</m:t>
                        </m:r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marL="548640" indent="-274320">
                  <a:buFont typeface="+mj-lt"/>
                  <a:buAutoNum type="arabicPeriod"/>
                </a:pPr>
                <a:r>
                  <a:rPr lang="en-US" sz="1600" dirty="0"/>
                  <a:t>Construct</a:t>
                </a:r>
                <a:r>
                  <a:rPr lang="en-GB" sz="1600" dirty="0"/>
                  <a:t> model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42AA"/>
                    </a:solidFill>
                  </a:rPr>
                  <a:t>priors</a:t>
                </a:r>
              </a:p>
              <a:p>
                <a:pPr marL="1005840" lvl="1" indent="-274320">
                  <a:buFont typeface="+mj-lt"/>
                  <a:buAutoNum type="arabicPeriod"/>
                </a:pPr>
                <a:r>
                  <a:rPr lang="en-US" sz="1400" u="sng" dirty="0"/>
                  <a:t>Sparsity promoting priors</a:t>
                </a:r>
                <a:r>
                  <a:rPr lang="en-US" sz="1400" dirty="0"/>
                  <a:t>: 1) spike and slab, 2) regularized horseshoe</a:t>
                </a:r>
              </a:p>
              <a:p>
                <a:pPr marL="1463040" lvl="2" indent="-274320"/>
                <a:r>
                  <a:rPr lang="en-US" sz="1200" dirty="0"/>
                  <a:t>e.g. Hierarchical spike and slab prior: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Ber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marL="1463040" lvl="2" indent="-274320"/>
                <a:r>
                  <a:rPr 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2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 follows slab distribution 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200" dirty="0"/>
                  <a:t>)</a:t>
                </a:r>
              </a:p>
              <a:p>
                <a:pPr marL="1463040" lvl="2" indent="-274320"/>
                <a:r>
                  <a:rPr 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 follows spike distribution (Dirac delta distribution centered at zero)</a:t>
                </a:r>
              </a:p>
              <a:p>
                <a:pPr marL="548640" indent="-274320">
                  <a:buFont typeface="+mj-lt"/>
                  <a:buAutoNum type="arabicPeriod"/>
                </a:pPr>
                <a:r>
                  <a:rPr lang="en-US" sz="1600" dirty="0"/>
                  <a:t>Bayesian </a:t>
                </a:r>
                <a:r>
                  <a:rPr lang="en-US" sz="1600" b="1" dirty="0">
                    <a:solidFill>
                      <a:srgbClr val="0042AA"/>
                    </a:solidFill>
                  </a:rPr>
                  <a:t>inference</a:t>
                </a:r>
                <a:r>
                  <a:rPr lang="en-US" sz="1600" dirty="0"/>
                  <a:t> </a:t>
                </a:r>
              </a:p>
              <a:p>
                <a:pPr marL="914400" lvl="1"/>
                <a:r>
                  <a:rPr lang="en-US" sz="1400" dirty="0"/>
                  <a:t>Employ MCMC to draw samples from the posterior distribution</a:t>
                </a:r>
              </a:p>
              <a:p>
                <a:pPr marL="1371600" lvl="2"/>
                <a:r>
                  <a:rPr lang="en-US" sz="1200" dirty="0"/>
                  <a:t>Sample SINDy model</a:t>
                </a:r>
                <a:r>
                  <a:rPr lang="en-GB" sz="1200" dirty="0"/>
                  <a:t>s</a:t>
                </a:r>
                <a:r>
                  <a:rPr lang="en-US" sz="1200" dirty="0"/>
                  <a:t> and integrate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1" dirty="0"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1371600" lvl="2"/>
                <a:r>
                  <a:rPr lang="en-US" sz="1200" b="1" dirty="0"/>
                  <a:t>Challenge</a:t>
                </a:r>
                <a:r>
                  <a:rPr lang="en-US" sz="1200" dirty="0"/>
                  <a:t>: integrating potentially unstable models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FBA7392C-A88B-E365-FCEE-0D7BDD8FD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77" y="782520"/>
                <a:ext cx="7259204" cy="5608044"/>
              </a:xfrm>
              <a:blipFill>
                <a:blip r:embed="rId4"/>
                <a:stretch>
                  <a:fillRect b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Figure 1. ">
            <a:extLst>
              <a:ext uri="{FF2B5EF4-FFF2-40B4-BE49-F238E27FC236}">
                <a16:creationId xmlns:a16="http://schemas.microsoft.com/office/drawing/2014/main" id="{AF7650D0-17F8-AC76-37A1-63F10406A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9" t="51026" b="21139"/>
          <a:stretch/>
        </p:blipFill>
        <p:spPr bwMode="auto">
          <a:xfrm>
            <a:off x="7463888" y="5226730"/>
            <a:ext cx="2425743" cy="146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gure 1. ">
            <a:extLst>
              <a:ext uri="{FF2B5EF4-FFF2-40B4-BE49-F238E27FC236}">
                <a16:creationId xmlns:a16="http://schemas.microsoft.com/office/drawing/2014/main" id="{00E6C37F-73D2-C596-BECA-BAE76E5CD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8" t="78421" b="1"/>
          <a:stretch/>
        </p:blipFill>
        <p:spPr bwMode="auto">
          <a:xfrm>
            <a:off x="10018567" y="5450819"/>
            <a:ext cx="1997506" cy="12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gure 2. ">
            <a:extLst>
              <a:ext uri="{FF2B5EF4-FFF2-40B4-BE49-F238E27FC236}">
                <a16:creationId xmlns:a16="http://schemas.microsoft.com/office/drawing/2014/main" id="{E7947380-EA8A-FC27-417B-ED2EC4DC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725" y="3116095"/>
            <a:ext cx="4073852" cy="18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4E7119-AC8D-EFBE-CC17-B765BE367B0B}"/>
              </a:ext>
            </a:extLst>
          </p:cNvPr>
          <p:cNvCxnSpPr>
            <a:cxnSpLocks/>
          </p:cNvCxnSpPr>
          <p:nvPr/>
        </p:nvCxnSpPr>
        <p:spPr>
          <a:xfrm>
            <a:off x="7463888" y="2963008"/>
            <a:ext cx="455218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150301-FB87-6466-B17C-7F8B7629EFA3}"/>
              </a:ext>
            </a:extLst>
          </p:cNvPr>
          <p:cNvCxnSpPr>
            <a:cxnSpLocks/>
          </p:cNvCxnSpPr>
          <p:nvPr/>
        </p:nvCxnSpPr>
        <p:spPr>
          <a:xfrm>
            <a:off x="7455096" y="5127414"/>
            <a:ext cx="455218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23B46B-40A1-2ADA-CBFE-68FC95718AE1}"/>
              </a:ext>
            </a:extLst>
          </p:cNvPr>
          <p:cNvSpPr txBox="1"/>
          <p:nvPr/>
        </p:nvSpPr>
        <p:spPr>
          <a:xfrm>
            <a:off x="78054" y="6553816"/>
            <a:ext cx="7553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Paper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SM Hirsh, DA Barajas-Solano, JN Kutz (2022)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Sparsifying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 priors for Bayesian uncertainty quantification in model discovery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EE20B360-1047-81BB-5AD4-12AE8292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08931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6208EA4E-CFB0-76A3-E94B-E2FC70372691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–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5C7F3-31F2-A655-AA59-8A50D2FE0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9" r="31671" b="54053"/>
          <a:stretch/>
        </p:blipFill>
        <p:spPr>
          <a:xfrm>
            <a:off x="6311510" y="2335573"/>
            <a:ext cx="2427515" cy="1035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D0D3B-5EC1-6A30-5D9A-A4D41CCD1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46" b="54053"/>
          <a:stretch/>
        </p:blipFill>
        <p:spPr>
          <a:xfrm>
            <a:off x="6348392" y="3422885"/>
            <a:ext cx="2353749" cy="1203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1BFB10-3AEF-F80F-19B9-30341F190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/>
          <a:stretch/>
        </p:blipFill>
        <p:spPr bwMode="auto">
          <a:xfrm>
            <a:off x="6292320" y="322281"/>
            <a:ext cx="3533259" cy="18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0A954-B87F-86F1-5DB0-20530B9FE387}"/>
              </a:ext>
            </a:extLst>
          </p:cNvPr>
          <p:cNvGrpSpPr>
            <a:grpSpLocks noChangeAspect="1"/>
          </p:cNvGrpSpPr>
          <p:nvPr/>
        </p:nvGrpSpPr>
        <p:grpSpPr>
          <a:xfrm>
            <a:off x="6436117" y="4846627"/>
            <a:ext cx="3043265" cy="1844653"/>
            <a:chOff x="7985531" y="4686411"/>
            <a:chExt cx="3339233" cy="2024052"/>
          </a:xfrm>
        </p:grpSpPr>
        <p:pic>
          <p:nvPicPr>
            <p:cNvPr id="1029" name="Picture 5" descr="Fig. 1">
              <a:extLst>
                <a:ext uri="{FF2B5EF4-FFF2-40B4-BE49-F238E27FC236}">
                  <a16:creationId xmlns:a16="http://schemas.microsoft.com/office/drawing/2014/main" id="{9E08C3D1-D573-046C-DD7E-0D4F53D55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9" r="27423" b="7814"/>
            <a:stretch/>
          </p:blipFill>
          <p:spPr bwMode="auto">
            <a:xfrm>
              <a:off x="9548093" y="4703155"/>
              <a:ext cx="156256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5" descr="Fig. 1">
              <a:extLst>
                <a:ext uri="{FF2B5EF4-FFF2-40B4-BE49-F238E27FC236}">
                  <a16:creationId xmlns:a16="http://schemas.microsoft.com/office/drawing/2014/main" id="{CB6C23AA-D35E-4888-D920-17CDB55856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57" r="-553" b="7814"/>
            <a:stretch/>
          </p:blipFill>
          <p:spPr bwMode="auto">
            <a:xfrm>
              <a:off x="11095131" y="4715653"/>
              <a:ext cx="22963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5" descr="Fig. 1">
              <a:extLst>
                <a:ext uri="{FF2B5EF4-FFF2-40B4-BE49-F238E27FC236}">
                  <a16:creationId xmlns:a16="http://schemas.microsoft.com/office/drawing/2014/main" id="{0378DEE7-29D5-CEE7-1681-8ED690B6A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212" b="7814"/>
            <a:stretch/>
          </p:blipFill>
          <p:spPr bwMode="auto">
            <a:xfrm>
              <a:off x="7985531" y="4686411"/>
              <a:ext cx="1562562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/>
              <p:nvPr/>
            </p:nvSpPr>
            <p:spPr>
              <a:xfrm>
                <a:off x="137159" y="674110"/>
                <a:ext cx="5955852" cy="2928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i="0" dirty="0">
                    <a:solidFill>
                      <a:srgbClr val="0B0B0B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6"/>
                  </a:rPr>
                  <a:t>Vortex shedding past a cylinder</a:t>
                </a:r>
                <a:endParaRPr lang="en-US" sz="1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history of POD coefficients: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𝐴𝑥𝑧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𝐴𝑦𝑧</m:t>
                    </m:r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Shock wave dynamics 2D airfoil transonic buffet conditions</a:t>
                </a:r>
                <a:endParaRPr lang="en-US" sz="1200" b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model for different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1200" i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222222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i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8"/>
                  </a:rPr>
                  <a:t>Cavity flow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Coefficients of 2 active DMD modes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" y="674110"/>
                <a:ext cx="5955852" cy="2928302"/>
              </a:xfrm>
              <a:prstGeom prst="rect">
                <a:avLst/>
              </a:prstGeom>
              <a:blipFill>
                <a:blip r:embed="rId9"/>
                <a:stretch>
                  <a:fillRect t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26964D1-D32E-BE61-42F6-4259672D405C}"/>
              </a:ext>
            </a:extLst>
          </p:cNvPr>
          <p:cNvGrpSpPr/>
          <p:nvPr/>
        </p:nvGrpSpPr>
        <p:grpSpPr>
          <a:xfrm>
            <a:off x="9918892" y="337132"/>
            <a:ext cx="2090932" cy="1774452"/>
            <a:chOff x="9810734" y="337132"/>
            <a:chExt cx="2090932" cy="1774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A06215-A6E7-1C1B-0F69-CC8916B38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9776" t="19760" r="11904" b="19643"/>
            <a:stretch/>
          </p:blipFill>
          <p:spPr>
            <a:xfrm>
              <a:off x="10922883" y="560292"/>
              <a:ext cx="887506" cy="8836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9EF9D8-D147-0DFD-E6C5-0B3B3B36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88" t="9962" r="1702" b="4653"/>
            <a:stretch/>
          </p:blipFill>
          <p:spPr>
            <a:xfrm>
              <a:off x="9810734" y="1530291"/>
              <a:ext cx="2038778" cy="5812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378544-97A9-7F30-D108-B8F03054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884" t="19536" r="58796" b="19867"/>
            <a:stretch/>
          </p:blipFill>
          <p:spPr>
            <a:xfrm>
              <a:off x="9949497" y="560292"/>
              <a:ext cx="883664" cy="8798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EAE564-D27D-0D3F-C343-94ED8CCAE14D}"/>
                </a:ext>
              </a:extLst>
            </p:cNvPr>
            <p:cNvSpPr txBox="1"/>
            <p:nvPr/>
          </p:nvSpPr>
          <p:spPr>
            <a:xfrm>
              <a:off x="10167642" y="3476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59957F-9685-0F47-B504-380548301C45}"/>
                </a:ext>
              </a:extLst>
            </p:cNvPr>
            <p:cNvSpPr txBox="1"/>
            <p:nvPr/>
          </p:nvSpPr>
          <p:spPr>
            <a:xfrm>
              <a:off x="10840157" y="337132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Reconstructed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430D1-19D5-3CE4-4544-4944FCE87942}"/>
              </a:ext>
            </a:extLst>
          </p:cNvPr>
          <p:cNvGrpSpPr/>
          <p:nvPr/>
        </p:nvGrpSpPr>
        <p:grpSpPr>
          <a:xfrm>
            <a:off x="9010483" y="2576052"/>
            <a:ext cx="2096100" cy="1769806"/>
            <a:chOff x="8597532" y="2576052"/>
            <a:chExt cx="2096100" cy="17698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A494CA-F566-F6B5-F323-89066D899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461" t="15890" r="65631" b="51539"/>
            <a:stretch/>
          </p:blipFill>
          <p:spPr>
            <a:xfrm>
              <a:off x="8597532" y="2602184"/>
              <a:ext cx="2096100" cy="172329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52DC08-A2CA-912B-E18C-F7005F294040}"/>
                </a:ext>
              </a:extLst>
            </p:cNvPr>
            <p:cNvSpPr/>
            <p:nvPr/>
          </p:nvSpPr>
          <p:spPr>
            <a:xfrm>
              <a:off x="10068232" y="3962400"/>
              <a:ext cx="603960" cy="383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52AEC7-C2A6-94B8-132C-D5722AFB002C}"/>
                </a:ext>
              </a:extLst>
            </p:cNvPr>
            <p:cNvSpPr/>
            <p:nvPr/>
          </p:nvSpPr>
          <p:spPr>
            <a:xfrm>
              <a:off x="8721212" y="2576052"/>
              <a:ext cx="569547" cy="250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22B5B-B7F2-6EE8-CDFF-26C8281D96E8}"/>
              </a:ext>
            </a:extLst>
          </p:cNvPr>
          <p:cNvGrpSpPr/>
          <p:nvPr/>
        </p:nvGrpSpPr>
        <p:grpSpPr>
          <a:xfrm>
            <a:off x="10829511" y="2400100"/>
            <a:ext cx="1156359" cy="2061135"/>
            <a:chOff x="10672192" y="2400100"/>
            <a:chExt cx="1156359" cy="2061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4C81D0-D2C0-B7F5-E666-AE15E3AC5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1112" r="29075" b="8120"/>
            <a:stretch/>
          </p:blipFill>
          <p:spPr>
            <a:xfrm>
              <a:off x="10845262" y="2466425"/>
              <a:ext cx="983289" cy="19948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D33564-B162-772C-DB84-6555B053612C}"/>
                </a:ext>
              </a:extLst>
            </p:cNvPr>
            <p:cNvSpPr txBox="1"/>
            <p:nvPr/>
          </p:nvSpPr>
          <p:spPr>
            <a:xfrm>
              <a:off x="10672192" y="240010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6E6327-6205-8F81-A4A8-010C748B2773}"/>
                </a:ext>
              </a:extLst>
            </p:cNvPr>
            <p:cNvSpPr txBox="1"/>
            <p:nvPr/>
          </p:nvSpPr>
          <p:spPr>
            <a:xfrm>
              <a:off x="10690511" y="339338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Test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21931C86-FFBD-F2F2-C53E-CB698F8EAA26}"/>
              </a:ext>
            </a:extLst>
          </p:cNvPr>
          <p:cNvSpPr/>
          <p:nvPr/>
        </p:nvSpPr>
        <p:spPr>
          <a:xfrm>
            <a:off x="6135624" y="2120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9BA515-FFBC-9738-A31F-A45E46835552}"/>
              </a:ext>
            </a:extLst>
          </p:cNvPr>
          <p:cNvSpPr/>
          <p:nvPr/>
        </p:nvSpPr>
        <p:spPr>
          <a:xfrm>
            <a:off x="9906073" y="2103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CA45A0-E91F-85F0-3B30-77C4CD1F24A2}"/>
              </a:ext>
            </a:extLst>
          </p:cNvPr>
          <p:cNvSpPr/>
          <p:nvPr/>
        </p:nvSpPr>
        <p:spPr>
          <a:xfrm>
            <a:off x="6135624" y="224892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F6704F-EE8D-52F0-7C18-DB6DB216DF1F}"/>
              </a:ext>
            </a:extLst>
          </p:cNvPr>
          <p:cNvSpPr/>
          <p:nvPr/>
        </p:nvSpPr>
        <p:spPr>
          <a:xfrm>
            <a:off x="6135624" y="334500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5FAF5A-8254-5A30-3125-371D49AA8ED1}"/>
              </a:ext>
            </a:extLst>
          </p:cNvPr>
          <p:cNvSpPr/>
          <p:nvPr/>
        </p:nvSpPr>
        <p:spPr>
          <a:xfrm>
            <a:off x="9196807" y="245566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9A29BB-04C7-1DC0-03A2-2C741E7052CA}"/>
              </a:ext>
            </a:extLst>
          </p:cNvPr>
          <p:cNvSpPr/>
          <p:nvPr/>
        </p:nvSpPr>
        <p:spPr>
          <a:xfrm>
            <a:off x="6135624" y="468264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B3DF8A-FF25-0B33-1B6B-EADA0700D88E}"/>
              </a:ext>
            </a:extLst>
          </p:cNvPr>
          <p:cNvGrpSpPr/>
          <p:nvPr/>
        </p:nvGrpSpPr>
        <p:grpSpPr>
          <a:xfrm>
            <a:off x="9670209" y="4796941"/>
            <a:ext cx="2434940" cy="2067615"/>
            <a:chOff x="9365412" y="4728117"/>
            <a:chExt cx="2434940" cy="20676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EB5B60-7102-8DC5-7E25-078F9BD6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65412" y="4728117"/>
              <a:ext cx="2324038" cy="20676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/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A9A8996-167B-D70F-1176-0802B29BCC1F}"/>
              </a:ext>
            </a:extLst>
          </p:cNvPr>
          <p:cNvSpPr/>
          <p:nvPr/>
        </p:nvSpPr>
        <p:spPr>
          <a:xfrm>
            <a:off x="9644399" y="459730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296D44-577C-9F12-6DD3-A07B76C986A8}"/>
              </a:ext>
            </a:extLst>
          </p:cNvPr>
          <p:cNvSpPr/>
          <p:nvPr/>
        </p:nvSpPr>
        <p:spPr>
          <a:xfrm>
            <a:off x="9535188" y="4545490"/>
            <a:ext cx="2519653" cy="23125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5B73C-AD30-DE6B-C792-2689EA8C9854}"/>
              </a:ext>
            </a:extLst>
          </p:cNvPr>
          <p:cNvSpPr/>
          <p:nvPr/>
        </p:nvSpPr>
        <p:spPr>
          <a:xfrm>
            <a:off x="9010483" y="2431979"/>
            <a:ext cx="3022586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7FBD5-57EC-FFC7-C39D-522E5DA66FE4}"/>
              </a:ext>
            </a:extLst>
          </p:cNvPr>
          <p:cNvSpPr/>
          <p:nvPr/>
        </p:nvSpPr>
        <p:spPr>
          <a:xfrm>
            <a:off x="5966238" y="3330489"/>
            <a:ext cx="2909224" cy="131306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14683B-AF3A-2660-F7DB-34EE3546BF32}"/>
              </a:ext>
            </a:extLst>
          </p:cNvPr>
          <p:cNvSpPr/>
          <p:nvPr/>
        </p:nvSpPr>
        <p:spPr>
          <a:xfrm>
            <a:off x="5948299" y="4626591"/>
            <a:ext cx="3586889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B8FC2AEC-B58A-60D1-5FFC-82A8C36D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46154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UQ-SINDy – </a:t>
            </a:r>
            <a:r>
              <a:rPr lang="en-US" sz="3200" b="1" dirty="0"/>
              <a:t>sparse Bayesian inference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FBA7392C-A88B-E365-FCEE-0D7BDD8FD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326" y="993532"/>
                <a:ext cx="11665633" cy="53017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Python code GitHub paper Seth Hirsh Python</a:t>
                </a:r>
              </a:p>
              <a:p>
                <a:pPr marL="0" indent="0">
                  <a:buNone/>
                </a:pPr>
                <a:r>
                  <a:rPr lang="en-US" sz="1500" dirty="0"/>
                  <a:t>    →   </a:t>
                </a:r>
                <a:r>
                  <a:rPr lang="en-US" sz="1500" dirty="0">
                    <a:hlinkClick r:id="rId3"/>
                  </a:rPr>
                  <a:t>https://github.com/sethhirsh/BayesianSindy/blob/master/figures/figure3.ipynb</a:t>
                </a:r>
                <a:r>
                  <a:rPr lang="en-US" sz="1500" dirty="0"/>
                  <a:t>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Alternative UQ-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SINDy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papers</a:t>
                </a:r>
              </a:p>
              <a:p>
                <a:pPr marL="0" indent="0">
                  <a:buNone/>
                </a:pPr>
                <a:r>
                  <a:rPr lang="en-US" sz="1500" dirty="0"/>
                  <a:t>    →  S Zhang, G Lin (2018) </a:t>
                </a:r>
                <a:r>
                  <a:rPr lang="en-US" sz="1500" dirty="0">
                    <a:hlinkClick r:id="rId4"/>
                  </a:rPr>
                  <a:t>Robust data-driven discovery of governing physical laws with error bars</a:t>
                </a:r>
                <a:r>
                  <a:rPr lang="en-US" sz="1500" dirty="0"/>
                  <a:t>.</a:t>
                </a:r>
              </a:p>
              <a:p>
                <a:pPr marL="0" indent="0">
                  <a:buNone/>
                </a:pPr>
                <a:r>
                  <a:rPr lang="en-US" sz="1500" dirty="0"/>
                  <a:t>    →  Y Yang, MA </a:t>
                </a:r>
                <a:r>
                  <a:rPr lang="en-US" sz="1500" dirty="0" err="1"/>
                  <a:t>Bhouri</a:t>
                </a:r>
                <a:r>
                  <a:rPr lang="en-US" sz="1500" dirty="0"/>
                  <a:t>, P </a:t>
                </a:r>
                <a:r>
                  <a:rPr lang="en-US" sz="1500" dirty="0" err="1"/>
                  <a:t>Perdikaris</a:t>
                </a:r>
                <a:r>
                  <a:rPr lang="en-US" sz="1500" dirty="0"/>
                  <a:t> (2020) </a:t>
                </a:r>
                <a:r>
                  <a:rPr lang="en-US" sz="1500" dirty="0">
                    <a:hlinkClick r:id="rId5"/>
                  </a:rPr>
                  <a:t>Bayesian differential programming for robust systems identification under uncertainty</a:t>
                </a:r>
                <a:r>
                  <a:rPr lang="en-US" sz="1500" dirty="0"/>
                  <a:t>.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Paper with code, introducing sparsity promoting priors</a:t>
                </a:r>
              </a:p>
              <a:p>
                <a:pPr marL="0" indent="0">
                  <a:buNone/>
                </a:pPr>
                <a:r>
                  <a:rPr lang="en-US" sz="1500" dirty="0"/>
                  <a:t>    →  D </a:t>
                </a:r>
                <a:r>
                  <a:rPr lang="en-US" sz="1500" dirty="0" err="1"/>
                  <a:t>Korobilis</a:t>
                </a:r>
                <a:r>
                  <a:rPr lang="en-US" sz="1500" dirty="0"/>
                  <a:t>, K Shimizu (2021) </a:t>
                </a:r>
                <a:r>
                  <a:rPr lang="en-US" sz="1500" dirty="0">
                    <a:hlinkClick r:id="rId6"/>
                  </a:rPr>
                  <a:t>Bayesian Approaches to Shrinkage and Sparse Estimation</a:t>
                </a:r>
                <a:r>
                  <a:rPr lang="en-US" sz="1500" dirty="0"/>
                  <a:t>.</a:t>
                </a:r>
              </a:p>
              <a:p>
                <a:pPr marL="0" indent="0">
                  <a:buNone/>
                </a:pPr>
                <a:r>
                  <a:rPr lang="en-US" sz="1500" dirty="0"/>
                  <a:t>    →  GitHub </a:t>
                </a:r>
                <a:r>
                  <a:rPr lang="en-US" sz="1500" dirty="0">
                    <a:hlinkClick r:id="rId7"/>
                  </a:rPr>
                  <a:t>https://github.com/korobilis/hierarchicalbayes</a:t>
                </a:r>
                <a:r>
                  <a:rPr lang="en-US" sz="1500" dirty="0"/>
                  <a:t>   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dirty="0"/>
                  <a:t> Code\Linear Regression\</a:t>
                </a:r>
                <a:r>
                  <a:rPr lang="en-US" sz="1500" dirty="0" err="1"/>
                  <a:t>SkinnyGibbs</a:t>
                </a:r>
                <a:endParaRPr lang="en-US" sz="15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Tutorial Bayesian Inference to fit parameters of dynamical system</a:t>
                </a:r>
              </a:p>
              <a:p>
                <a:pPr marL="0" indent="0">
                  <a:buNone/>
                </a:pPr>
                <a:r>
                  <a:rPr lang="en-US" sz="1500" dirty="0"/>
                  <a:t>    →  S </a:t>
                </a:r>
                <a:r>
                  <a:rPr lang="en-US" sz="1500" dirty="0" err="1"/>
                  <a:t>Jbabdi</a:t>
                </a:r>
                <a:r>
                  <a:rPr lang="en-US" sz="1500" dirty="0"/>
                  <a:t>  </a:t>
                </a:r>
                <a:r>
                  <a:rPr lang="en-US" sz="1500" dirty="0">
                    <a:hlinkClick r:id="rId8"/>
                  </a:rPr>
                  <a:t>https://users.fmrib.ox.ac.uk/~saad/ONBI/bayes_practical.html</a:t>
                </a:r>
                <a:r>
                  <a:rPr lang="en-US" sz="1500" dirty="0"/>
                  <a:t> </a:t>
                </a: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FBA7392C-A88B-E365-FCEE-0D7BDD8FD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326" y="993532"/>
                <a:ext cx="11665633" cy="5301760"/>
              </a:xfrm>
              <a:blipFill>
                <a:blip r:embed="rId9"/>
                <a:stretch>
                  <a:fillRect l="-575" b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512C517A-A332-17FD-C459-9197B3A8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6851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C43B0-420D-2D08-7705-95352C374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257E2-21EC-8309-7EC6-7C2B0011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E-SINDy follow up papers 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33D00571-445F-681D-7CF8-F8B62B249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841" y="799734"/>
                <a:ext cx="8573892" cy="208414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E-SINDy connection to UQ and Bayesian SINDy…</a:t>
                </a:r>
              </a:p>
              <a:p>
                <a:pPr marL="0" indent="0">
                  <a:buNone/>
                </a:pPr>
                <a:r>
                  <a:rPr lang="en-US" sz="1800" dirty="0"/>
                  <a:t>   →   is asymptotically equivalent to Bayesian-SINDy </a:t>
                </a:r>
              </a:p>
              <a:p>
                <a:pPr marL="0" indent="0">
                  <a:buNone/>
                </a:pPr>
                <a:r>
                  <a:rPr lang="en-US" sz="1800" dirty="0"/>
                  <a:t>   →   has lower computational cost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 dirty="0"/>
                  <a:t>3000 times less expensive </a:t>
                </a:r>
              </a:p>
              <a:p>
                <a:pPr marL="0" indent="0">
                  <a:buNone/>
                </a:pPr>
                <a:r>
                  <a:rPr lang="en-US" sz="1800" dirty="0"/>
                  <a:t>   →   can perform valid uncertainty quantification with statistical guarantee</a:t>
                </a:r>
                <a:endParaRPr lang="en-US" sz="1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33D00571-445F-681D-7CF8-F8B62B249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41" y="799734"/>
                <a:ext cx="8573892" cy="2084143"/>
              </a:xfrm>
              <a:blipFill>
                <a:blip r:embed="rId3"/>
                <a:stretch>
                  <a:fillRect l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59EAD35-BE8C-1A26-9BB0-E40B164BDB8E}"/>
              </a:ext>
            </a:extLst>
          </p:cNvPr>
          <p:cNvSpPr txBox="1">
            <a:spLocks/>
          </p:cNvSpPr>
          <p:nvPr/>
        </p:nvSpPr>
        <p:spPr>
          <a:xfrm>
            <a:off x="399465" y="6492074"/>
            <a:ext cx="11426551" cy="409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Paper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LM Gao, U Fasel, SL Brunton, JN Kutz (2023)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Convergence of uncertainty estimates in Ensemble and Bayesian sparse model discovery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4D85D7CC-F661-0BDB-35B8-BAD61B82B3B9}"/>
              </a:ext>
            </a:extLst>
          </p:cNvPr>
          <p:cNvSpPr txBox="1">
            <a:spLocks/>
          </p:cNvSpPr>
          <p:nvPr/>
        </p:nvSpPr>
        <p:spPr>
          <a:xfrm>
            <a:off x="1153398" y="3232698"/>
            <a:ext cx="4687612" cy="409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(a) Uncertainty quantification guarantees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92FCD8B-1067-14D1-0BFC-0FCC687C86DF}"/>
              </a:ext>
            </a:extLst>
          </p:cNvPr>
          <p:cNvSpPr txBox="1">
            <a:spLocks/>
          </p:cNvSpPr>
          <p:nvPr/>
        </p:nvSpPr>
        <p:spPr>
          <a:xfrm>
            <a:off x="7362986" y="3232698"/>
            <a:ext cx="3922098" cy="409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(b) Exponential convergence theorem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CB5643-53AE-003E-A959-72F2FA298F3F}"/>
              </a:ext>
            </a:extLst>
          </p:cNvPr>
          <p:cNvSpPr/>
          <p:nvPr/>
        </p:nvSpPr>
        <p:spPr>
          <a:xfrm>
            <a:off x="6156700" y="3701561"/>
            <a:ext cx="5946270" cy="2532184"/>
          </a:xfrm>
          <a:prstGeom prst="roundRect">
            <a:avLst>
              <a:gd name="adj" fmla="val 535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8ACAE-C4D8-BE6E-0AD9-8F0355F0A0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9" t="55703" r="54499" b="2432"/>
          <a:stretch/>
        </p:blipFill>
        <p:spPr>
          <a:xfrm>
            <a:off x="3035104" y="4012152"/>
            <a:ext cx="2945423" cy="2066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A6300-3E98-C819-7CB5-FDFC8AFCA7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5" t="7450" r="53018" b="44628"/>
          <a:stretch/>
        </p:blipFill>
        <p:spPr>
          <a:xfrm>
            <a:off x="80238" y="3812471"/>
            <a:ext cx="3006969" cy="2365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A53CB-88FD-BE26-1938-B156BC8E19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04" t="9919" r="2532" b="46791"/>
          <a:stretch/>
        </p:blipFill>
        <p:spPr>
          <a:xfrm>
            <a:off x="6201999" y="3933021"/>
            <a:ext cx="2866292" cy="2136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12D9E0-01E9-70F4-F04E-3700EF89D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15" t="55549" r="1997" b="2764"/>
          <a:stretch/>
        </p:blipFill>
        <p:spPr>
          <a:xfrm>
            <a:off x="9183255" y="3966337"/>
            <a:ext cx="2901462" cy="2057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36728D-4ADE-CAB7-B6A3-76C4595ABE9A}"/>
              </a:ext>
            </a:extLst>
          </p:cNvPr>
          <p:cNvSpPr/>
          <p:nvPr/>
        </p:nvSpPr>
        <p:spPr>
          <a:xfrm>
            <a:off x="58876" y="3701561"/>
            <a:ext cx="5946270" cy="2532184"/>
          </a:xfrm>
          <a:prstGeom prst="roundRect">
            <a:avLst>
              <a:gd name="adj" fmla="val 535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32991D23-E829-661B-3592-16E1DE6C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136796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C5AC0-B320-62C1-F1DA-4F8BF0F3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B8F627-9753-710F-D427-F6B1CEB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E-SINDy follow up papers ...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AB2685C-9729-4C32-1C8A-EB2C5E80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41" y="799734"/>
            <a:ext cx="8979416" cy="20841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E-SINDy with </a:t>
            </a:r>
            <a:r>
              <a:rPr lang="en-US" b="1" u="sng" dirty="0">
                <a:solidFill>
                  <a:srgbClr val="C00000"/>
                </a:solidFill>
              </a:rPr>
              <a:t>conformal prediction</a:t>
            </a:r>
          </a:p>
          <a:p>
            <a:pPr marL="0" indent="0">
              <a:buNone/>
            </a:pPr>
            <a:r>
              <a:rPr lang="en-US" sz="1800" dirty="0"/>
              <a:t>   →   uncertainty quantification in time series prediction with </a:t>
            </a:r>
            <a:r>
              <a:rPr lang="en-US" sz="1800" b="1" dirty="0"/>
              <a:t>coverage guarantees </a:t>
            </a:r>
          </a:p>
          <a:p>
            <a:pPr marL="0" indent="0">
              <a:buNone/>
            </a:pPr>
            <a:r>
              <a:rPr lang="en-US" sz="1800" dirty="0"/>
              <a:t>   →   </a:t>
            </a:r>
            <a:r>
              <a:rPr lang="en-US" sz="1800" b="1" dirty="0"/>
              <a:t>model selection </a:t>
            </a:r>
            <a:r>
              <a:rPr lang="en-US" sz="1800" dirty="0"/>
              <a:t>using library feature (covariate) importance measure</a:t>
            </a:r>
          </a:p>
          <a:p>
            <a:pPr marL="0" indent="0">
              <a:buNone/>
            </a:pPr>
            <a:r>
              <a:rPr lang="en-US" sz="1800" dirty="0"/>
              <a:t>   →   quantifying uncertainty in the identified </a:t>
            </a:r>
            <a:r>
              <a:rPr lang="en-US" sz="1800" b="1" dirty="0"/>
              <a:t>model coefficients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80E7A40-EC9E-D84E-4D1B-E4FD588CFC2C}"/>
              </a:ext>
            </a:extLst>
          </p:cNvPr>
          <p:cNvSpPr txBox="1">
            <a:spLocks/>
          </p:cNvSpPr>
          <p:nvPr/>
        </p:nvSpPr>
        <p:spPr>
          <a:xfrm>
            <a:off x="399465" y="6492074"/>
            <a:ext cx="11426551" cy="409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Paper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U Fasel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(2025)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Sparse Identification of Nonlinear Dynamics with Conformal Prediction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51C19530-74F2-6C5C-94F4-6037DA8F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3CBA9-832E-4933-7E84-D1EF0A904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22" y="3513455"/>
            <a:ext cx="4705057" cy="2727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A9EF13-C32B-3245-C9B8-92E716036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122" y="3458433"/>
            <a:ext cx="5387894" cy="2837104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2B9AC604-30E3-2021-9CD0-278459191E42}"/>
              </a:ext>
            </a:extLst>
          </p:cNvPr>
          <p:cNvSpPr txBox="1">
            <a:spLocks/>
          </p:cNvSpPr>
          <p:nvPr/>
        </p:nvSpPr>
        <p:spPr>
          <a:xfrm>
            <a:off x="2270547" y="2952287"/>
            <a:ext cx="2261606" cy="409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(a) Method overview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C2252B0-95FD-1E2A-BB3B-FD387C66CF10}"/>
              </a:ext>
            </a:extLst>
          </p:cNvPr>
          <p:cNvSpPr txBox="1">
            <a:spLocks/>
          </p:cNvSpPr>
          <p:nvPr/>
        </p:nvSpPr>
        <p:spPr>
          <a:xfrm>
            <a:off x="7154661" y="2952287"/>
            <a:ext cx="4501192" cy="409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(b) Coverage and width over target coverage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0603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2301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79" y="879231"/>
                <a:ext cx="10887803" cy="564321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Integral formulation</a:t>
                </a:r>
                <a:r>
                  <a:rPr lang="en-US" sz="2000" dirty="0"/>
                  <a:t>: </a:t>
                </a:r>
                <a:r>
                  <a:rPr lang="en-US" sz="1800" dirty="0"/>
                  <a:t>H Schaeffer, SG McCalla (2017) </a:t>
                </a:r>
                <a:r>
                  <a:rPr lang="it-IT" sz="1800" dirty="0">
                    <a:hlinkClick r:id="rId3"/>
                  </a:rPr>
                  <a:t>Sparse model </a:t>
                </a:r>
                <a:r>
                  <a:rPr lang="it-IT" sz="1800" dirty="0" err="1">
                    <a:hlinkClick r:id="rId3"/>
                  </a:rPr>
                  <a:t>selection</a:t>
                </a:r>
                <a:r>
                  <a:rPr lang="it-IT" sz="1800" dirty="0">
                    <a:hlinkClick r:id="rId3"/>
                  </a:rPr>
                  <a:t> via </a:t>
                </a:r>
                <a:r>
                  <a:rPr lang="it-IT" sz="1800" dirty="0" err="1">
                    <a:hlinkClick r:id="rId3"/>
                  </a:rPr>
                  <a:t>integral</a:t>
                </a:r>
                <a:r>
                  <a:rPr lang="it-IT" sz="1800" dirty="0">
                    <a:hlinkClick r:id="rId3"/>
                  </a:rPr>
                  <a:t> </a:t>
                </a:r>
                <a:r>
                  <a:rPr lang="it-IT" sz="1800" dirty="0" err="1">
                    <a:hlinkClick r:id="rId3"/>
                  </a:rPr>
                  <a:t>terms</a:t>
                </a:r>
                <a:r>
                  <a:rPr lang="it-IT" sz="1800" dirty="0"/>
                  <a:t>.</a:t>
                </a:r>
              </a:p>
              <a:p>
                <a:pPr lvl="1"/>
                <a:r>
                  <a:rPr lang="en-US" sz="1600" dirty="0"/>
                  <a:t>Reformulate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600" dirty="0"/>
                  <a:t>  to integral form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r>
                  <a:rPr lang="en-US" dirty="0"/>
                  <a:t>	   integrated library function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		   library function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    		   model coefficient</a:t>
                </a:r>
              </a:p>
              <a:p>
                <a:pPr lvl="1"/>
                <a:endParaRPr lang="en-US" sz="300" dirty="0"/>
              </a:p>
              <a:p>
                <a:pPr lvl="1"/>
                <a:r>
                  <a:rPr lang="en-US" sz="1600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-penalized least squares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/>
                  <a:t>same as standard </a:t>
                </a:r>
                <a:r>
                  <a:rPr lang="en-US" sz="1600" dirty="0" err="1"/>
                  <a:t>SINDy</a:t>
                </a:r>
                <a:endParaRPr lang="en-US" sz="1600" dirty="0"/>
              </a:p>
              <a:p>
                <a:endParaRPr lang="en-US" sz="600" dirty="0"/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Weak form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SINDy</a:t>
                </a:r>
                <a:r>
                  <a:rPr lang="en-US" sz="2000" dirty="0"/>
                  <a:t>: generalizes integral form </a:t>
                </a:r>
                <a:r>
                  <a:rPr lang="en-US" sz="2000" dirty="0" err="1"/>
                  <a:t>SINDy</a:t>
                </a:r>
                <a:endParaRPr lang="en-US" sz="2000" dirty="0"/>
              </a:p>
              <a:p>
                <a:pPr lvl="1"/>
                <a:r>
                  <a:rPr lang="en-US" sz="1400" dirty="0"/>
                  <a:t>Integration against test function</a:t>
                </a:r>
              </a:p>
              <a:p>
                <a:pPr lvl="1"/>
                <a:r>
                  <a:rPr lang="en-US" sz="1400" dirty="0"/>
                  <a:t>Moving derivatives off of the data onto test functions via integration by parts</a:t>
                </a:r>
              </a:p>
              <a:p>
                <a:pPr lvl="1"/>
                <a:r>
                  <a:rPr lang="en-US" sz="1400" dirty="0"/>
                  <a:t>Different implementations</a:t>
                </a:r>
              </a:p>
              <a:p>
                <a:pPr lvl="2"/>
                <a:r>
                  <a:rPr lang="en-US" sz="1200" dirty="0"/>
                  <a:t>PAK </a:t>
                </a:r>
                <a:r>
                  <a:rPr lang="en-US" sz="1200" dirty="0" err="1"/>
                  <a:t>Reinbold</a:t>
                </a:r>
                <a:r>
                  <a:rPr lang="en-US" sz="1200" dirty="0"/>
                  <a:t>, DR Gurevich, RO Grigoriev (2020) </a:t>
                </a:r>
                <a:r>
                  <a:rPr lang="en-US" sz="1200" dirty="0">
                    <a:hlinkClick r:id="rId4"/>
                  </a:rPr>
                  <a:t>Using noisy or incomplete data to discover models of spatiotemporal dynamics</a:t>
                </a:r>
                <a:r>
                  <a:rPr lang="en-US" sz="1200" dirty="0"/>
                  <a:t>.</a:t>
                </a:r>
              </a:p>
              <a:p>
                <a:pPr lvl="2"/>
                <a:r>
                  <a:rPr lang="en-US" sz="1200" dirty="0"/>
                  <a:t>D Messenger, DM Bortz (2021) </a:t>
                </a:r>
                <a:r>
                  <a:rPr lang="en-US" sz="1200" dirty="0">
                    <a:hlinkClick r:id="rId5"/>
                  </a:rPr>
                  <a:t>Weak </a:t>
                </a:r>
                <a:r>
                  <a:rPr lang="en-US" sz="1200" dirty="0" err="1">
                    <a:hlinkClick r:id="rId5"/>
                  </a:rPr>
                  <a:t>SINDy</a:t>
                </a:r>
                <a:r>
                  <a:rPr lang="en-US" sz="1200" dirty="0">
                    <a:hlinkClick r:id="rId5"/>
                  </a:rPr>
                  <a:t> for partial differential equations</a:t>
                </a:r>
                <a:r>
                  <a:rPr lang="en-US" sz="1200" dirty="0"/>
                  <a:t>.</a:t>
                </a:r>
              </a:p>
              <a:p>
                <a:pPr lvl="2"/>
                <a:r>
                  <a:rPr lang="en-US" sz="1200" dirty="0"/>
                  <a:t>AA Kaptanoglu, …, ZG Nicolaou, … (2022) </a:t>
                </a:r>
                <a:r>
                  <a:rPr lang="en-US" sz="1200" b="1" dirty="0">
                    <a:hlinkClick r:id="rId6"/>
                  </a:rPr>
                  <a:t>PySINDy</a:t>
                </a:r>
                <a:r>
                  <a:rPr lang="en-US" sz="1200" dirty="0"/>
                  <a:t>, </a:t>
                </a:r>
                <a:r>
                  <a:rPr lang="en-US" sz="1200" dirty="0">
                    <a:hlinkClick r:id="rId7"/>
                  </a:rPr>
                  <a:t>SINDyCP</a:t>
                </a:r>
                <a:endParaRPr lang="en-US" sz="1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79" y="879231"/>
                <a:ext cx="10887803" cy="5643213"/>
              </a:xfrm>
              <a:blipFill>
                <a:blip r:embed="rId8"/>
                <a:stretch>
                  <a:fillRect l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A6FCC2-3FD3-5323-28F6-B17F7823CBB0}"/>
              </a:ext>
            </a:extLst>
          </p:cNvPr>
          <p:cNvGrpSpPr>
            <a:grpSpLocks noChangeAspect="1"/>
          </p:cNvGrpSpPr>
          <p:nvPr/>
        </p:nvGrpSpPr>
        <p:grpSpPr>
          <a:xfrm>
            <a:off x="8098096" y="1864877"/>
            <a:ext cx="3716616" cy="3014641"/>
            <a:chOff x="7750102" y="2215281"/>
            <a:chExt cx="4170553" cy="33828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63DDA09-B3E1-6CE8-D2E7-BF869AE2797E}"/>
                </a:ext>
              </a:extLst>
            </p:cNvPr>
            <p:cNvGrpSpPr/>
            <p:nvPr/>
          </p:nvGrpSpPr>
          <p:grpSpPr>
            <a:xfrm>
              <a:off x="7750102" y="2215281"/>
              <a:ext cx="4092965" cy="3382841"/>
              <a:chOff x="8006576" y="1947656"/>
              <a:chExt cx="4092965" cy="33828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94AF39-F227-A7EC-08AA-AFA6715262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9772" t="1" r="60866" b="47606"/>
              <a:stretch/>
            </p:blipFill>
            <p:spPr>
              <a:xfrm>
                <a:off x="8502161" y="2313553"/>
                <a:ext cx="827033" cy="2867431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B6CEDFC0-57EE-CD7A-0566-8A856E6C0FC4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32" r="26720"/>
              <a:stretch/>
            </p:blipFill>
            <p:spPr bwMode="auto">
              <a:xfrm>
                <a:off x="8006576" y="1947656"/>
                <a:ext cx="680226" cy="3382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1C841566-4AB1-35EF-7DDD-A0D7EDB8D27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32" r="26720"/>
              <a:stretch/>
            </p:blipFill>
            <p:spPr bwMode="auto">
              <a:xfrm>
                <a:off x="9279832" y="1947656"/>
                <a:ext cx="680226" cy="3382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3CC2956-E834-17AE-6F19-30CF3EC63E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8688" t="1" r="34166" b="47606"/>
              <a:stretch/>
            </p:blipFill>
            <p:spPr>
              <a:xfrm>
                <a:off x="9701107" y="2313552"/>
                <a:ext cx="2398434" cy="2867431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F96829-8411-F6B2-11C5-8362476945BD}"/>
                </a:ext>
              </a:extLst>
            </p:cNvPr>
            <p:cNvSpPr/>
            <p:nvPr/>
          </p:nvSpPr>
          <p:spPr>
            <a:xfrm>
              <a:off x="11761316" y="4527395"/>
              <a:ext cx="159339" cy="245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5B9C188E-435F-BB95-AE0F-6FCF88BA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1797291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79" y="936702"/>
                <a:ext cx="10887803" cy="558574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Idea</a:t>
                </a:r>
                <a:r>
                  <a:rPr lang="en-US" sz="2000" dirty="0"/>
                  <a:t>: Move derivatives off of the data onto a test functions via integration by parts</a:t>
                </a:r>
              </a:p>
              <a:p>
                <a:r>
                  <a:rPr lang="en-US" sz="1800" u="sng" dirty="0"/>
                  <a:t>PDE</a:t>
                </a:r>
                <a:r>
                  <a:rPr lang="en-US" sz="1800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𝚯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𝚯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endParaRPr lang="en-US" sz="18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: state,  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sz="1600" dirty="0"/>
                  <a:t>: library,   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en-US" sz="1600" dirty="0"/>
                  <a:t>: coefficients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space,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: time</a:t>
                </a:r>
              </a:p>
              <a:p>
                <a:r>
                  <a:rPr lang="en-US" sz="1800" u="sng" dirty="0"/>
                  <a:t>Test function</a:t>
                </a:r>
                <a:r>
                  <a:rPr lang="en-US" sz="1800" dirty="0"/>
                  <a:t>: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     smooth &amp; compactly supported: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/>
                  <a:t> vanishes along domain bound</a:t>
                </a:r>
              </a:p>
              <a:p>
                <a:pPr lvl="1"/>
                <a:r>
                  <a:rPr lang="en-US" sz="1600" dirty="0"/>
                  <a:t>e.g.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sz="1600" dirty="0"/>
                  <a:t>    on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≤1,  |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|≤1}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sz="1900" b="1" dirty="0">
                    <a:solidFill>
                      <a:srgbClr val="C00000"/>
                    </a:solidFill>
                  </a:rPr>
                  <a:t>Integration by parts</a:t>
                </a:r>
                <a:r>
                  <a:rPr lang="en-US" sz="1900" dirty="0"/>
                  <a:t>: remember product rule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900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sz="1900" b="1" dirty="0">
                    <a:solidFill>
                      <a:srgbClr val="C00000"/>
                    </a:solidFill>
                  </a:rPr>
                  <a:t>Weak form</a:t>
                </a:r>
                <a:r>
                  <a:rPr lang="en-US" sz="1900" dirty="0"/>
                  <a:t>: Multiply each term in PDE with test function and integrate over 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900" dirty="0"/>
                  <a:t> different domains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900" dirty="0"/>
              </a:p>
              <a:p>
                <a:pPr lvl="1"/>
                <a:r>
                  <a:rPr lang="en-US" sz="1600" dirty="0"/>
                  <a:t>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,   </a:t>
                </a:r>
                <a:r>
                  <a:rPr lang="en-US" sz="1600" b="0" i="0" dirty="0"/>
                  <a:t>e.g. 2D space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,   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1600" dirty="0"/>
                  <a:t>,    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: domain bounds </a:t>
                </a:r>
              </a:p>
              <a:p>
                <a:pPr lvl="1"/>
                <a:r>
                  <a:rPr lang="en-US" sz="1600" dirty="0"/>
                  <a:t>LHS: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𝑑𝑢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RHS: term by term integration by parts: move derivatives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1600" dirty="0"/>
                  <a:t> from data onto test function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79" y="936702"/>
                <a:ext cx="10887803" cy="5585742"/>
              </a:xfrm>
              <a:blipFill>
                <a:blip r:embed="rId3"/>
                <a:stretch>
                  <a:fillRect l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D7D46-85FB-0F62-9446-A107230E6102}"/>
              </a:ext>
            </a:extLst>
          </p:cNvPr>
          <p:cNvGrpSpPr/>
          <p:nvPr/>
        </p:nvGrpSpPr>
        <p:grpSpPr>
          <a:xfrm>
            <a:off x="3086099" y="5240190"/>
            <a:ext cx="1110579" cy="628356"/>
            <a:chOff x="3086099" y="5275358"/>
            <a:chExt cx="1110579" cy="62835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6FD8D0E-4AED-C689-9DA5-74C7463A09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6099" y="5460024"/>
              <a:ext cx="852855" cy="4436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6D4268-C89D-4DD0-DC23-58B115C050EE}"/>
                </a:ext>
              </a:extLst>
            </p:cNvPr>
            <p:cNvSpPr txBox="1"/>
            <p:nvPr/>
          </p:nvSpPr>
          <p:spPr>
            <a:xfrm>
              <a:off x="3894992" y="52753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</p:grp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B0EA696F-7864-8EB0-C3A5-D2629D87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42121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79" y="852854"/>
                <a:ext cx="11367306" cy="5785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C00000"/>
                    </a:solidFill>
                  </a:rPr>
                  <a:t>Kuramoto-Sivashinsky equation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𝑥𝑥𝑥𝑥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b="1" dirty="0">
                    <a:solidFill>
                      <a:srgbClr val="0042AA"/>
                    </a:solidFill>
                  </a:rPr>
                  <a:t>Integration by parts</a:t>
                </a:r>
                <a:r>
                  <a:rPr lang="en-US" sz="1800" dirty="0"/>
                  <a:t>: multiply each term with test function and move derivative onto test function</a:t>
                </a:r>
              </a:p>
              <a:p>
                <a:pPr lvl="1"/>
                <a:r>
                  <a:rPr lang="en-US" sz="1500" b="0" dirty="0"/>
                  <a:t>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500" b="0" dirty="0"/>
                  <a:t>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1500" dirty="0"/>
              </a:p>
              <a:p>
                <a:pPr lvl="1"/>
                <a:r>
                  <a:rPr lang="en-US" sz="1400" dirty="0"/>
                  <a:t>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400" dirty="0"/>
                  <a:t>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    →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limLoc m:val="undOvr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1500" dirty="0"/>
              </a:p>
              <a:p>
                <a:pPr lvl="1"/>
                <a:r>
                  <a:rPr lang="en-US" sz="1400" dirty="0"/>
                  <a:t>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1400" dirty="0"/>
                  <a:t>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1500" dirty="0"/>
              </a:p>
              <a:p>
                <a:pPr lvl="1"/>
                <a:r>
                  <a:rPr lang="en-US" sz="1400" dirty="0"/>
                  <a:t>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𝑥𝑥𝑥𝑥</m:t>
                        </m:r>
                      </m:sub>
                    </m:sSub>
                  </m:oMath>
                </a14:m>
                <a:r>
                  <a:rPr lang="en-US" sz="1400" dirty="0"/>
                  <a:t>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𝑥𝑥𝑥𝑥</m:t>
                            </m:r>
                          </m:sub>
                        </m:sSub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𝑥𝑥𝑥𝑥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40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sz="1800" b="1" dirty="0">
                    <a:solidFill>
                      <a:srgbClr val="0042AA"/>
                    </a:solidFill>
                  </a:rPr>
                  <a:t>Test function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bar>
                                  <m:bar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bar>
                                  <m:bar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ba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=3,    </m:t>
                    </m:r>
                    <m:bar>
                      <m:bar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, 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1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sz="1800" b="1" dirty="0">
                    <a:solidFill>
                      <a:srgbClr val="0042AA"/>
                    </a:solidFill>
                  </a:rPr>
                  <a:t>Integrate over domain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i="1" dirty="0"/>
                  <a:t> </a:t>
                </a:r>
              </a:p>
              <a:p>
                <a:pPr lvl="1"/>
                <a:r>
                  <a:rPr lang="en-US" sz="1400" dirty="0"/>
                  <a:t>Integrate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400" dirty="0"/>
                  <a:t> over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different domains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400" dirty="0"/>
              </a:p>
              <a:p>
                <a:pPr marL="0" indent="0">
                  <a:buNone/>
                </a:pPr>
                <a:endParaRPr lang="en-US" sz="3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C00000"/>
                    </a:solidFill>
                  </a:rPr>
                  <a:t>New system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en-US" sz="1800" b="1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1600" dirty="0"/>
                  <a:t>,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r>
                  <a:rPr lang="en-US" sz="1600" dirty="0"/>
                  <a:t>,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sz="16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marL="0" indent="0">
                  <a:buNone/>
                </a:pPr>
                <a:r>
                  <a:rPr lang="en-US" sz="1600" b="1" dirty="0"/>
                  <a:t>  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ar</m:t>
                    </m:r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gmi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𝝃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</m:d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79" y="852854"/>
                <a:ext cx="11367306" cy="5785338"/>
              </a:xfrm>
              <a:blipFill>
                <a:blip r:embed="rId5"/>
                <a:stretch>
                  <a:fillRect l="-429" b="-3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form parameter estimation (</a:t>
            </a:r>
            <a:r>
              <a:rPr lang="en-US" dirty="0" err="1"/>
              <a:t>SINDy</a:t>
            </a:r>
            <a:r>
              <a:rPr lang="en-US" dirty="0"/>
              <a:t> on next slide)</a:t>
            </a:r>
          </a:p>
        </p:txBody>
      </p:sp>
      <p:pic>
        <p:nvPicPr>
          <p:cNvPr id="9" name="test.mp4">
            <a:hlinkClick r:id="" action="ppaction://media"/>
            <a:extLst>
              <a:ext uri="{FF2B5EF4-FFF2-40B4-BE49-F238E27FC236}">
                <a16:creationId xmlns:a16="http://schemas.microsoft.com/office/drawing/2014/main" id="{ECD8DC6F-BFAA-2EE7-6933-1BE40B489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0176" y="4020809"/>
            <a:ext cx="381635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3BA8C-8B0A-47F0-EDB2-AB730DF07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170" y="3154475"/>
            <a:ext cx="1854865" cy="1391149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29062646-3ABF-4BCC-FE12-DC137497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96908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79" y="892629"/>
                <a:ext cx="10887803" cy="562981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MATLAB example </a:t>
                </a:r>
                <a:endParaRPr lang="en-US" sz="2000" dirty="0"/>
              </a:p>
              <a:p>
                <a:pPr lvl="1"/>
                <a:r>
                  <a:rPr lang="en-US" sz="1800" b="1" dirty="0">
                    <a:solidFill>
                      <a:schemeClr val="tx1"/>
                    </a:solidFill>
                  </a:rPr>
                  <a:t>Kuramoto-Sivashinsky equation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𝑥𝑥𝑥𝑥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b="1" dirty="0">
                    <a:solidFill>
                      <a:schemeClr val="tx1"/>
                    </a:solidFill>
                  </a:rPr>
                  <a:t>Only estimate parameters without selecting models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argmi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𝚯</m:t>
                            </m:r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79" y="892629"/>
                <a:ext cx="10887803" cy="5629815"/>
              </a:xfrm>
              <a:blipFill>
                <a:blip r:embed="rId3"/>
                <a:stretch>
                  <a:fillRect l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form parameter estimation (</a:t>
            </a:r>
            <a:r>
              <a:rPr lang="en-US" dirty="0" err="1"/>
              <a:t>SINDy</a:t>
            </a:r>
            <a:r>
              <a:rPr lang="en-US" dirty="0"/>
              <a:t> on next slide)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E1F6FB-1E25-00F6-CD4E-4FA6E8919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"/>
          <a:stretch/>
        </p:blipFill>
        <p:spPr bwMode="auto">
          <a:xfrm>
            <a:off x="3133206" y="3069463"/>
            <a:ext cx="5665826" cy="31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2D1ED291-8AB8-4D11-0B6A-297D3FE9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3123600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3E1F6FB-1E25-00F6-CD4E-4FA6E8919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"/>
          <a:stretch/>
        </p:blipFill>
        <p:spPr bwMode="auto">
          <a:xfrm>
            <a:off x="6300475" y="1810507"/>
            <a:ext cx="5665826" cy="31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79" y="892629"/>
                <a:ext cx="10887803" cy="562981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MATLAB example </a:t>
                </a:r>
                <a:endParaRPr lang="en-US" sz="2000" dirty="0"/>
              </a:p>
              <a:p>
                <a:pPr lvl="1"/>
                <a:r>
                  <a:rPr lang="en-US" sz="1800" b="1" dirty="0">
                    <a:solidFill>
                      <a:schemeClr val="tx1"/>
                    </a:solidFill>
                  </a:rPr>
                  <a:t>Kuramoto-Sivashinsky equation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𝑥𝑥𝑥𝑥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b="1" dirty="0">
                    <a:solidFill>
                      <a:schemeClr val="tx1"/>
                    </a:solidFill>
                  </a:rPr>
                  <a:t>Library</a:t>
                </a:r>
                <a:r>
                  <a:rPr lang="en-US" sz="1800" dirty="0">
                    <a:solidFill>
                      <a:schemeClr val="tx1"/>
                    </a:solidFill>
                  </a:rPr>
                  <a:t>: </a:t>
                </a: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Advection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Laplacian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Biharmonic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𝑥𝑥𝑥𝑥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Linear 	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  <a:r>
                  <a:rPr lang="en-US" sz="1400" baseline="30000" dirty="0">
                    <a:solidFill>
                      <a:schemeClr val="tx1"/>
                    </a:solidFill>
                  </a:rPr>
                  <a:t>st</a:t>
                </a:r>
                <a:r>
                  <a:rPr lang="en-US" sz="1400" dirty="0">
                    <a:solidFill>
                      <a:schemeClr val="tx1"/>
                    </a:solidFill>
                  </a:rPr>
                  <a:t> order derivative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1400" dirty="0"/>
                  <a:t>3</a:t>
                </a:r>
                <a:r>
                  <a:rPr lang="en-US" sz="1400" baseline="30000" dirty="0"/>
                  <a:t>rd</a:t>
                </a:r>
                <a:r>
                  <a:rPr lang="en-US" sz="1400" dirty="0"/>
                  <a:t> o</a:t>
                </a:r>
                <a:r>
                  <a:rPr lang="en-US" sz="1400" dirty="0">
                    <a:solidFill>
                      <a:schemeClr val="tx1"/>
                    </a:solidFill>
                  </a:rPr>
                  <a:t>rder derivative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Quadratic 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𝑢𝑢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Cubic 	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𝑢𝑢𝑢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sz="1800" b="1" dirty="0"/>
                  <a:t>Test function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1600" b="0" dirty="0"/>
                  <a:t>Derivative: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lvl="1"/>
                <a:r>
                  <a:rPr lang="en-US" sz="1800" b="1" dirty="0"/>
                  <a:t>Compare </a:t>
                </a:r>
                <a:r>
                  <a:rPr lang="en-US" sz="1800" b="1" dirty="0" err="1"/>
                  <a:t>SINDy</a:t>
                </a:r>
                <a:r>
                  <a:rPr lang="en-US" sz="1800" b="1" dirty="0"/>
                  <a:t> vs weak-</a:t>
                </a:r>
                <a:r>
                  <a:rPr lang="en-US" sz="1800" b="1" dirty="0" err="1"/>
                  <a:t>SINDy</a:t>
                </a:r>
                <a:r>
                  <a:rPr lang="en-US" sz="1800" b="1" dirty="0"/>
                  <a:t> </a:t>
                </a:r>
              </a:p>
              <a:p>
                <a:pPr lvl="2"/>
                <a:r>
                  <a:rPr lang="en-US" sz="1600" dirty="0"/>
                  <a:t>Clean and noisy data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79" y="892629"/>
                <a:ext cx="10887803" cy="5629815"/>
              </a:xfrm>
              <a:blipFill>
                <a:blip r:embed="rId4"/>
                <a:stretch>
                  <a:fillRect l="-560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</a:t>
            </a:r>
            <a:r>
              <a:rPr lang="en-US" dirty="0" err="1"/>
              <a:t>SINDy</a:t>
            </a:r>
            <a:r>
              <a:rPr lang="en-US" dirty="0"/>
              <a:t> </a:t>
            </a:r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B62EC267-70F0-90D8-3B84-06B06D43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87582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EFBF3-4F18-E650-CDEF-AD61AE948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221057"/>
            <a:ext cx="11389360" cy="544978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600" dirty="0"/>
          </a:p>
          <a:p>
            <a:r>
              <a:rPr lang="en-US" sz="2200" dirty="0"/>
              <a:t>  </a:t>
            </a:r>
            <a:r>
              <a:rPr lang="en-US" sz="2200" b="1" dirty="0"/>
              <a:t>Ensemble </a:t>
            </a:r>
            <a:r>
              <a:rPr lang="en-US" sz="2200" b="1" dirty="0" err="1"/>
              <a:t>SINDy</a:t>
            </a:r>
            <a:endParaRPr lang="en-US" sz="2200" b="1" dirty="0"/>
          </a:p>
          <a:p>
            <a:pPr lvl="1"/>
            <a:r>
              <a:rPr lang="en-US" sz="1800" dirty="0" err="1"/>
              <a:t>Ensembling</a:t>
            </a:r>
            <a:r>
              <a:rPr lang="en-US" sz="1800" dirty="0"/>
              <a:t> for noise robust model identification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Active learning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UQ-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SINDy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sz="1800" dirty="0"/>
          </a:p>
          <a:p>
            <a:r>
              <a:rPr lang="en-US" sz="2200" b="1" dirty="0"/>
              <a:t>Weak-</a:t>
            </a:r>
            <a:r>
              <a:rPr lang="en-US" sz="2200" b="1" dirty="0" err="1"/>
              <a:t>SINDy</a:t>
            </a:r>
            <a:endParaRPr lang="en-US" sz="2200" b="1" dirty="0"/>
          </a:p>
          <a:p>
            <a:pPr lvl="1"/>
            <a:r>
              <a:rPr lang="en-US" sz="1800" dirty="0"/>
              <a:t>Integral and weak form </a:t>
            </a:r>
            <a:r>
              <a:rPr lang="en-US" sz="1800" dirty="0" err="1"/>
              <a:t>SINDy</a:t>
            </a:r>
            <a:r>
              <a:rPr lang="en-US" sz="1800" dirty="0"/>
              <a:t> methods</a:t>
            </a:r>
          </a:p>
          <a:p>
            <a:pPr lvl="1"/>
            <a:r>
              <a:rPr lang="en-US" sz="1800" dirty="0"/>
              <a:t>Weak form parameter estimation</a:t>
            </a:r>
          </a:p>
          <a:p>
            <a:pPr lvl="1"/>
            <a:r>
              <a:rPr lang="en-US" sz="1800" dirty="0"/>
              <a:t>Weak </a:t>
            </a:r>
            <a:r>
              <a:rPr lang="en-US" sz="1800" dirty="0" err="1"/>
              <a:t>SINDy</a:t>
            </a:r>
            <a:r>
              <a:rPr lang="en-US" sz="1800" dirty="0"/>
              <a:t> KS example </a:t>
            </a:r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summary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4FDB4BB7-78C7-51EE-78A5-8BBFA213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7919" r="1333" b="2703"/>
          <a:stretch/>
        </p:blipFill>
        <p:spPr>
          <a:xfrm>
            <a:off x="7325876" y="880066"/>
            <a:ext cx="4145143" cy="23563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7B980F4-0205-2234-96F9-317DA98C4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"/>
          <a:stretch/>
        </p:blipFill>
        <p:spPr bwMode="auto">
          <a:xfrm>
            <a:off x="7580997" y="3999817"/>
            <a:ext cx="4450379" cy="2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8E2EC-DB43-F0AD-5EB8-E0C081ED8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066" y="3665558"/>
            <a:ext cx="1544173" cy="1158130"/>
          </a:xfrm>
          <a:prstGeom prst="rect">
            <a:avLst/>
          </a:prstGeom>
        </p:spPr>
      </p:pic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25408BE2-CF94-6C4E-D6E8-2BEB4773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806240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6208EA4E-CFB0-76A3-E94B-E2FC70372691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–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5C7F3-31F2-A655-AA59-8A50D2FE0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9" r="31671" b="54053"/>
          <a:stretch/>
        </p:blipFill>
        <p:spPr>
          <a:xfrm>
            <a:off x="6311510" y="2335573"/>
            <a:ext cx="2427515" cy="1035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D0D3B-5EC1-6A30-5D9A-A4D41CCD1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46" b="54053"/>
          <a:stretch/>
        </p:blipFill>
        <p:spPr>
          <a:xfrm>
            <a:off x="6348392" y="3422885"/>
            <a:ext cx="2353749" cy="1203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1BFB10-3AEF-F80F-19B9-30341F190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/>
          <a:stretch/>
        </p:blipFill>
        <p:spPr bwMode="auto">
          <a:xfrm>
            <a:off x="6292320" y="322281"/>
            <a:ext cx="3533259" cy="18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0A954-B87F-86F1-5DB0-20530B9FE387}"/>
              </a:ext>
            </a:extLst>
          </p:cNvPr>
          <p:cNvGrpSpPr>
            <a:grpSpLocks noChangeAspect="1"/>
          </p:cNvGrpSpPr>
          <p:nvPr/>
        </p:nvGrpSpPr>
        <p:grpSpPr>
          <a:xfrm>
            <a:off x="6436117" y="4846627"/>
            <a:ext cx="3043265" cy="1844653"/>
            <a:chOff x="7985531" y="4686411"/>
            <a:chExt cx="3339233" cy="2024052"/>
          </a:xfrm>
        </p:grpSpPr>
        <p:pic>
          <p:nvPicPr>
            <p:cNvPr id="1029" name="Picture 5" descr="Fig. 1">
              <a:extLst>
                <a:ext uri="{FF2B5EF4-FFF2-40B4-BE49-F238E27FC236}">
                  <a16:creationId xmlns:a16="http://schemas.microsoft.com/office/drawing/2014/main" id="{9E08C3D1-D573-046C-DD7E-0D4F53D55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9" r="27423" b="7814"/>
            <a:stretch/>
          </p:blipFill>
          <p:spPr bwMode="auto">
            <a:xfrm>
              <a:off x="9548093" y="4703155"/>
              <a:ext cx="156256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5" descr="Fig. 1">
              <a:extLst>
                <a:ext uri="{FF2B5EF4-FFF2-40B4-BE49-F238E27FC236}">
                  <a16:creationId xmlns:a16="http://schemas.microsoft.com/office/drawing/2014/main" id="{CB6C23AA-D35E-4888-D920-17CDB55856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57" r="-553" b="7814"/>
            <a:stretch/>
          </p:blipFill>
          <p:spPr bwMode="auto">
            <a:xfrm>
              <a:off x="11095131" y="4715653"/>
              <a:ext cx="22963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5" descr="Fig. 1">
              <a:extLst>
                <a:ext uri="{FF2B5EF4-FFF2-40B4-BE49-F238E27FC236}">
                  <a16:creationId xmlns:a16="http://schemas.microsoft.com/office/drawing/2014/main" id="{0378DEE7-29D5-CEE7-1681-8ED690B6A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212" b="7814"/>
            <a:stretch/>
          </p:blipFill>
          <p:spPr bwMode="auto">
            <a:xfrm>
              <a:off x="7985531" y="4686411"/>
              <a:ext cx="1562562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/>
              <p:nvPr/>
            </p:nvSpPr>
            <p:spPr>
              <a:xfrm>
                <a:off x="137159" y="674110"/>
                <a:ext cx="5955852" cy="375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i="0" dirty="0">
                    <a:solidFill>
                      <a:srgbClr val="0B0B0B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6"/>
                  </a:rPr>
                  <a:t>Vortex shedding past a cylinder</a:t>
                </a:r>
                <a:endParaRPr lang="en-US" sz="1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history of POD coefficients: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𝐴𝑥𝑧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𝐴𝑦𝑧</m:t>
                    </m:r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Shock wave dynamics 2D airfoil transonic buffet conditions</a:t>
                </a:r>
                <a:endParaRPr lang="en-US" sz="1200" b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model for different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1200" i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222222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i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8"/>
                  </a:rPr>
                  <a:t>Cavity flow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Coefficients of 2 active DMD modes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9"/>
                  </a:rPr>
                  <a:t>Experimental measurements turbulent bluff body wake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Statistical behavior of the CoP (learning drift and diffusion of SDE)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den>
                    </m:f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" y="674110"/>
                <a:ext cx="5955852" cy="3751861"/>
              </a:xfrm>
              <a:prstGeom prst="rect">
                <a:avLst/>
              </a:prstGeom>
              <a:blipFill>
                <a:blip r:embed="rId10"/>
                <a:stretch>
                  <a:fillRect t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26964D1-D32E-BE61-42F6-4259672D405C}"/>
              </a:ext>
            </a:extLst>
          </p:cNvPr>
          <p:cNvGrpSpPr/>
          <p:nvPr/>
        </p:nvGrpSpPr>
        <p:grpSpPr>
          <a:xfrm>
            <a:off x="9918892" y="337132"/>
            <a:ext cx="2090932" cy="1774452"/>
            <a:chOff x="9810734" y="337132"/>
            <a:chExt cx="2090932" cy="1774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A06215-A6E7-1C1B-0F69-CC8916B38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9776" t="19760" r="11904" b="19643"/>
            <a:stretch/>
          </p:blipFill>
          <p:spPr>
            <a:xfrm>
              <a:off x="10922883" y="560292"/>
              <a:ext cx="887506" cy="8836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9EF9D8-D147-0DFD-E6C5-0B3B3B36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88" t="9962" r="1702" b="4653"/>
            <a:stretch/>
          </p:blipFill>
          <p:spPr>
            <a:xfrm>
              <a:off x="9810734" y="1530291"/>
              <a:ext cx="2038778" cy="5812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378544-97A9-7F30-D108-B8F03054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884" t="19536" r="58796" b="19867"/>
            <a:stretch/>
          </p:blipFill>
          <p:spPr>
            <a:xfrm>
              <a:off x="9949497" y="560292"/>
              <a:ext cx="883664" cy="8798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EAE564-D27D-0D3F-C343-94ED8CCAE14D}"/>
                </a:ext>
              </a:extLst>
            </p:cNvPr>
            <p:cNvSpPr txBox="1"/>
            <p:nvPr/>
          </p:nvSpPr>
          <p:spPr>
            <a:xfrm>
              <a:off x="10167642" y="3476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59957F-9685-0F47-B504-380548301C45}"/>
                </a:ext>
              </a:extLst>
            </p:cNvPr>
            <p:cNvSpPr txBox="1"/>
            <p:nvPr/>
          </p:nvSpPr>
          <p:spPr>
            <a:xfrm>
              <a:off x="10840157" y="337132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Reconstructed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430D1-19D5-3CE4-4544-4944FCE87942}"/>
              </a:ext>
            </a:extLst>
          </p:cNvPr>
          <p:cNvGrpSpPr/>
          <p:nvPr/>
        </p:nvGrpSpPr>
        <p:grpSpPr>
          <a:xfrm>
            <a:off x="9010483" y="2576052"/>
            <a:ext cx="2096100" cy="1769806"/>
            <a:chOff x="8597532" y="2576052"/>
            <a:chExt cx="2096100" cy="17698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A494CA-F566-F6B5-F323-89066D899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461" t="15890" r="65631" b="51539"/>
            <a:stretch/>
          </p:blipFill>
          <p:spPr>
            <a:xfrm>
              <a:off x="8597532" y="2602184"/>
              <a:ext cx="2096100" cy="172329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52DC08-A2CA-912B-E18C-F7005F294040}"/>
                </a:ext>
              </a:extLst>
            </p:cNvPr>
            <p:cNvSpPr/>
            <p:nvPr/>
          </p:nvSpPr>
          <p:spPr>
            <a:xfrm>
              <a:off x="10068232" y="3962400"/>
              <a:ext cx="603960" cy="383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52AEC7-C2A6-94B8-132C-D5722AFB002C}"/>
                </a:ext>
              </a:extLst>
            </p:cNvPr>
            <p:cNvSpPr/>
            <p:nvPr/>
          </p:nvSpPr>
          <p:spPr>
            <a:xfrm>
              <a:off x="8721212" y="2576052"/>
              <a:ext cx="569547" cy="250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22B5B-B7F2-6EE8-CDFF-26C8281D96E8}"/>
              </a:ext>
            </a:extLst>
          </p:cNvPr>
          <p:cNvGrpSpPr/>
          <p:nvPr/>
        </p:nvGrpSpPr>
        <p:grpSpPr>
          <a:xfrm>
            <a:off x="10829511" y="2400100"/>
            <a:ext cx="1156359" cy="2061135"/>
            <a:chOff x="10672192" y="2400100"/>
            <a:chExt cx="1156359" cy="2061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4C81D0-D2C0-B7F5-E666-AE15E3AC5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1112" r="29075" b="8120"/>
            <a:stretch/>
          </p:blipFill>
          <p:spPr>
            <a:xfrm>
              <a:off x="10845262" y="2466425"/>
              <a:ext cx="983289" cy="19948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D33564-B162-772C-DB84-6555B053612C}"/>
                </a:ext>
              </a:extLst>
            </p:cNvPr>
            <p:cNvSpPr txBox="1"/>
            <p:nvPr/>
          </p:nvSpPr>
          <p:spPr>
            <a:xfrm>
              <a:off x="10672192" y="240010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6E6327-6205-8F81-A4A8-010C748B2773}"/>
                </a:ext>
              </a:extLst>
            </p:cNvPr>
            <p:cNvSpPr txBox="1"/>
            <p:nvPr/>
          </p:nvSpPr>
          <p:spPr>
            <a:xfrm>
              <a:off x="10690511" y="339338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Test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21931C86-FFBD-F2F2-C53E-CB698F8EAA26}"/>
              </a:ext>
            </a:extLst>
          </p:cNvPr>
          <p:cNvSpPr/>
          <p:nvPr/>
        </p:nvSpPr>
        <p:spPr>
          <a:xfrm>
            <a:off x="6135624" y="2120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9BA515-FFBC-9738-A31F-A45E46835552}"/>
              </a:ext>
            </a:extLst>
          </p:cNvPr>
          <p:cNvSpPr/>
          <p:nvPr/>
        </p:nvSpPr>
        <p:spPr>
          <a:xfrm>
            <a:off x="9906073" y="2103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CA45A0-E91F-85F0-3B30-77C4CD1F24A2}"/>
              </a:ext>
            </a:extLst>
          </p:cNvPr>
          <p:cNvSpPr/>
          <p:nvPr/>
        </p:nvSpPr>
        <p:spPr>
          <a:xfrm>
            <a:off x="6135624" y="224892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F6704F-EE8D-52F0-7C18-DB6DB216DF1F}"/>
              </a:ext>
            </a:extLst>
          </p:cNvPr>
          <p:cNvSpPr/>
          <p:nvPr/>
        </p:nvSpPr>
        <p:spPr>
          <a:xfrm>
            <a:off x="6135624" y="334500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5FAF5A-8254-5A30-3125-371D49AA8ED1}"/>
              </a:ext>
            </a:extLst>
          </p:cNvPr>
          <p:cNvSpPr/>
          <p:nvPr/>
        </p:nvSpPr>
        <p:spPr>
          <a:xfrm>
            <a:off x="9196807" y="245566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9A29BB-04C7-1DC0-03A2-2C741E7052CA}"/>
              </a:ext>
            </a:extLst>
          </p:cNvPr>
          <p:cNvSpPr/>
          <p:nvPr/>
        </p:nvSpPr>
        <p:spPr>
          <a:xfrm>
            <a:off x="6135624" y="468264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B3DF8A-FF25-0B33-1B6B-EADA0700D88E}"/>
              </a:ext>
            </a:extLst>
          </p:cNvPr>
          <p:cNvGrpSpPr/>
          <p:nvPr/>
        </p:nvGrpSpPr>
        <p:grpSpPr>
          <a:xfrm>
            <a:off x="9670209" y="4796941"/>
            <a:ext cx="2434940" cy="2067615"/>
            <a:chOff x="9365412" y="4728117"/>
            <a:chExt cx="2434940" cy="20676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EB5B60-7102-8DC5-7E25-078F9BD6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365412" y="4728117"/>
              <a:ext cx="2324038" cy="20676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/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A9A8996-167B-D70F-1176-0802B29BCC1F}"/>
              </a:ext>
            </a:extLst>
          </p:cNvPr>
          <p:cNvSpPr/>
          <p:nvPr/>
        </p:nvSpPr>
        <p:spPr>
          <a:xfrm>
            <a:off x="9644399" y="459730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296D44-577C-9F12-6DD3-A07B76C986A8}"/>
              </a:ext>
            </a:extLst>
          </p:cNvPr>
          <p:cNvSpPr/>
          <p:nvPr/>
        </p:nvSpPr>
        <p:spPr>
          <a:xfrm>
            <a:off x="9535188" y="4545490"/>
            <a:ext cx="2519653" cy="23125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2CA4B5-7D5D-4DCD-7678-BB21BA8645CD}"/>
              </a:ext>
            </a:extLst>
          </p:cNvPr>
          <p:cNvSpPr/>
          <p:nvPr/>
        </p:nvSpPr>
        <p:spPr>
          <a:xfrm>
            <a:off x="9010483" y="2431979"/>
            <a:ext cx="3022586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79D05-4190-111A-F59F-8FBB18A6DEC1}"/>
              </a:ext>
            </a:extLst>
          </p:cNvPr>
          <p:cNvSpPr/>
          <p:nvPr/>
        </p:nvSpPr>
        <p:spPr>
          <a:xfrm>
            <a:off x="5948299" y="4626591"/>
            <a:ext cx="3586889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52359A1-5194-5865-7E38-99B5223A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989443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80" y="1067247"/>
                <a:ext cx="11389360" cy="5550894"/>
              </a:xfrm>
            </p:spPr>
            <p:txBody>
              <a:bodyPr>
                <a:no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</a:rPr>
                  <a:t>MATLAB</a:t>
                </a:r>
              </a:p>
              <a:p>
                <a:pPr lvl="1"/>
                <a:r>
                  <a:rPr lang="en-US" sz="1600" dirty="0"/>
                  <a:t>Implement different ensemble SINDy methods and test it on the KS data</a:t>
                </a:r>
              </a:p>
              <a:p>
                <a:pPr lvl="2"/>
                <a:r>
                  <a:rPr lang="en-US" sz="1600" dirty="0"/>
                  <a:t>Compare noise robustness, data sampling rate and length </a:t>
                </a:r>
              </a:p>
              <a:p>
                <a:pPr lvl="1"/>
                <a:r>
                  <a:rPr lang="en-US" sz="1800" dirty="0"/>
                  <a:t>Test the weak form </a:t>
                </a:r>
                <a:r>
                  <a:rPr lang="en-US" sz="1800" dirty="0" err="1"/>
                  <a:t>SINDy</a:t>
                </a:r>
                <a:r>
                  <a:rPr lang="en-US" sz="1800" dirty="0"/>
                  <a:t> method on different PDEs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Burger’s</a:t>
                </a:r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sz="2000" b="1" dirty="0" err="1">
                    <a:solidFill>
                      <a:srgbClr val="C00000"/>
                    </a:solidFill>
                  </a:rPr>
                  <a:t>PySINDy</a:t>
                </a:r>
                <a:endParaRPr lang="en-US" sz="2000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sz="1600" dirty="0"/>
                  <a:t>E-</a:t>
                </a:r>
                <a:r>
                  <a:rPr lang="en-US" sz="1600" dirty="0" err="1"/>
                  <a:t>SINDy</a:t>
                </a:r>
                <a:r>
                  <a:rPr lang="en-US" sz="1600" dirty="0"/>
                  <a:t>: </a:t>
                </a:r>
                <a:r>
                  <a:rPr lang="en-US" sz="1600" dirty="0">
                    <a:hlinkClick r:id="rId2"/>
                  </a:rPr>
                  <a:t>https://github.com/dynamicslab/pysindy/blob/master/examples/13_ensembling.ipynb</a:t>
                </a:r>
                <a:r>
                  <a:rPr lang="en-US" sz="1600" dirty="0"/>
                  <a:t> </a:t>
                </a:r>
              </a:p>
              <a:p>
                <a:pPr lvl="1"/>
                <a:r>
                  <a:rPr lang="en-US" sz="1600" dirty="0"/>
                  <a:t>Weak </a:t>
                </a:r>
                <a:r>
                  <a:rPr lang="en-US" sz="1600" dirty="0" err="1"/>
                  <a:t>SINDy</a:t>
                </a:r>
                <a:r>
                  <a:rPr lang="en-US" sz="1600" dirty="0"/>
                  <a:t>: </a:t>
                </a:r>
                <a:r>
                  <a:rPr lang="en-US" sz="1600" dirty="0">
                    <a:hlinkClick r:id="rId3"/>
                  </a:rPr>
                  <a:t>https://github.com/dynamicslab/pysindy/blob/master/examples/12_weakform_SINDy_examples.ipynb</a:t>
                </a:r>
                <a:endParaRPr lang="en-US" sz="1600" dirty="0"/>
              </a:p>
              <a:p>
                <a:pPr lvl="1"/>
                <a:endParaRPr lang="en-US" sz="1600" dirty="0"/>
              </a:p>
              <a:p>
                <a:pPr marL="457200" lvl="1" indent="0">
                  <a:buNone/>
                </a:pPr>
                <a:endParaRPr lang="en-US" sz="1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CEFBF3-4F18-E650-CDEF-AD61AE948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80" y="1067247"/>
                <a:ext cx="11389360" cy="5550894"/>
              </a:xfrm>
              <a:blipFill>
                <a:blip r:embed="rId4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C1DB0B-3F59-FCC1-B76D-2EA118F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Coding examples</a:t>
            </a:r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474852F-856E-15FD-F13C-51C37762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252" y="6522444"/>
            <a:ext cx="400926" cy="1933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7603669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31256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>
            <a:extLst>
              <a:ext uri="{FF2B5EF4-FFF2-40B4-BE49-F238E27FC236}">
                <a16:creationId xmlns:a16="http://schemas.microsoft.com/office/drawing/2014/main" id="{033BB10D-66F4-4883-BFD0-C3CCFF4FFE1D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tutorial – identify 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12129B-0B8E-FE8F-7BEB-EF8364FBBA71}"/>
                  </a:ext>
                </a:extLst>
              </p:cNvPr>
              <p:cNvSpPr txBox="1"/>
              <p:nvPr/>
            </p:nvSpPr>
            <p:spPr>
              <a:xfrm>
                <a:off x="436683" y="702528"/>
                <a:ext cx="11236570" cy="5852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t">
                <a:noAutofit/>
              </a:bodyPr>
              <a:lstStyle/>
              <a:p>
                <a:pPr marL="514350" indent="-514350" defTabSz="821531" hangingPunct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PySINDy</a:t>
                </a:r>
              </a:p>
              <a:p>
                <a:pPr marL="731520" lvl="1" indent="-36576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SINDy python package: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JOSS article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1" indent="-36576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GitHub: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https://github.com/dynamicslab/pysindy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80160" lvl="2" indent="-36576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Check out the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binder notebook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examples!</a:t>
                </a:r>
              </a:p>
              <a:p>
                <a:pPr marL="731520" lvl="1" indent="-36576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PySINDy lectures: notebooks and YouTube videos</a:t>
                </a:r>
              </a:p>
              <a:p>
                <a:pPr marL="1280160" lvl="2" indent="-36576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hlinkClick r:id="rId5"/>
                  </a:rPr>
                  <a:t>GitHub interactive notebook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80160" lvl="2" indent="-36576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hlinkClick r:id="rId6"/>
                  </a:rPr>
                  <a:t>Tutorial videos Alan Kaptanoglu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defTabSz="821531" hangingPunct="0">
                  <a:lnSpc>
                    <a:spcPct val="150000"/>
                  </a:lnSpc>
                  <a:buFont typeface="+mj-lt"/>
                  <a:buAutoNum type="arabicPeriod"/>
                </a:pPr>
                <a:endParaRPr lang="en-US" sz="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defTabSz="821531" hangingPunct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Lorenz system ODE tutorial</a:t>
                </a:r>
              </a:p>
              <a:p>
                <a:pPr marL="731520" lvl="1" indent="-365760" defTabSz="821531" hangingPunct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Start with the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feature overview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tutorial in PySINDy to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identify the Lorenz system</a:t>
                </a:r>
              </a:p>
              <a:p>
                <a:pPr marL="731520" lvl="1" indent="-365760" defTabSz="821531" hangingPunct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Try to identify the </a:t>
                </a:r>
                <a:r>
                  <a:rPr lang="en-US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Rossler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attractor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b="1" dirty="0">
                    <a:solidFill>
                      <a:srgbClr val="299E6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from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pysindy.utils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b="1" dirty="0">
                    <a:solidFill>
                      <a:srgbClr val="299E6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import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rossler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280160" lvl="2" indent="-36576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Generate data: </a:t>
                </a:r>
                <a:r>
                  <a:rPr lang="nb-NO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x_train </a:t>
                </a:r>
                <a:r>
                  <a:rPr lang="nb-NO" sz="1600" b="1" dirty="0">
                    <a:solidFill>
                      <a:srgbClr val="FF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r>
                  <a:rPr lang="nb-NO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solve_ivp(rossler, ...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731520" lvl="1" indent="-365760" defTabSz="821531" hangingPunct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Test other data sets generated from different 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hlinkClick r:id="rId8"/>
                  </a:rPr>
                  <a:t>ODEs in PySINDy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80160" lvl="2" indent="-365760" defTabSz="821531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library of chaotic systems: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https://github.com/williamgilpin/dysts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12129B-0B8E-FE8F-7BEB-EF8364FBB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83" y="702528"/>
                <a:ext cx="11236570" cy="5852912"/>
              </a:xfrm>
              <a:prstGeom prst="rect">
                <a:avLst/>
              </a:prstGeom>
              <a:blipFill>
                <a:blip r:embed="rId10"/>
                <a:stretch>
                  <a:fillRect l="-9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A2770DC-B8CC-A040-2666-20E69A4830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1412" r="77411" b="50035"/>
          <a:stretch/>
        </p:blipFill>
        <p:spPr>
          <a:xfrm>
            <a:off x="8017727" y="566117"/>
            <a:ext cx="3737590" cy="29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6208EA4E-CFB0-76A3-E94B-E2FC70372691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–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5C7F3-31F2-A655-AA59-8A50D2FE0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9" r="31671" b="54053"/>
          <a:stretch/>
        </p:blipFill>
        <p:spPr>
          <a:xfrm>
            <a:off x="6311510" y="2335573"/>
            <a:ext cx="2427515" cy="1035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D0D3B-5EC1-6A30-5D9A-A4D41CCD1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46" b="54053"/>
          <a:stretch/>
        </p:blipFill>
        <p:spPr>
          <a:xfrm>
            <a:off x="6348392" y="3422885"/>
            <a:ext cx="2353749" cy="1203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1BFB10-3AEF-F80F-19B9-30341F190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/>
          <a:stretch/>
        </p:blipFill>
        <p:spPr bwMode="auto">
          <a:xfrm>
            <a:off x="6292320" y="322281"/>
            <a:ext cx="3533259" cy="18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0A954-B87F-86F1-5DB0-20530B9FE387}"/>
              </a:ext>
            </a:extLst>
          </p:cNvPr>
          <p:cNvGrpSpPr>
            <a:grpSpLocks noChangeAspect="1"/>
          </p:cNvGrpSpPr>
          <p:nvPr/>
        </p:nvGrpSpPr>
        <p:grpSpPr>
          <a:xfrm>
            <a:off x="6436117" y="4846627"/>
            <a:ext cx="3043265" cy="1844653"/>
            <a:chOff x="7985531" y="4686411"/>
            <a:chExt cx="3339233" cy="2024052"/>
          </a:xfrm>
        </p:grpSpPr>
        <p:pic>
          <p:nvPicPr>
            <p:cNvPr id="1029" name="Picture 5" descr="Fig. 1">
              <a:extLst>
                <a:ext uri="{FF2B5EF4-FFF2-40B4-BE49-F238E27FC236}">
                  <a16:creationId xmlns:a16="http://schemas.microsoft.com/office/drawing/2014/main" id="{9E08C3D1-D573-046C-DD7E-0D4F53D55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9" r="27423" b="7814"/>
            <a:stretch/>
          </p:blipFill>
          <p:spPr bwMode="auto">
            <a:xfrm>
              <a:off x="9548093" y="4703155"/>
              <a:ext cx="156256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5" descr="Fig. 1">
              <a:extLst>
                <a:ext uri="{FF2B5EF4-FFF2-40B4-BE49-F238E27FC236}">
                  <a16:creationId xmlns:a16="http://schemas.microsoft.com/office/drawing/2014/main" id="{CB6C23AA-D35E-4888-D920-17CDB55856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57" r="-553" b="7814"/>
            <a:stretch/>
          </p:blipFill>
          <p:spPr bwMode="auto">
            <a:xfrm>
              <a:off x="11095131" y="4715653"/>
              <a:ext cx="22963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5" descr="Fig. 1">
              <a:extLst>
                <a:ext uri="{FF2B5EF4-FFF2-40B4-BE49-F238E27FC236}">
                  <a16:creationId xmlns:a16="http://schemas.microsoft.com/office/drawing/2014/main" id="{0378DEE7-29D5-CEE7-1681-8ED690B6A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212" b="7814"/>
            <a:stretch/>
          </p:blipFill>
          <p:spPr bwMode="auto">
            <a:xfrm>
              <a:off x="7985531" y="4686411"/>
              <a:ext cx="1562562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/>
              <p:nvPr/>
            </p:nvSpPr>
            <p:spPr>
              <a:xfrm>
                <a:off x="137159" y="674110"/>
                <a:ext cx="5955852" cy="486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i="0" dirty="0">
                    <a:solidFill>
                      <a:srgbClr val="0B0B0B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6"/>
                  </a:rPr>
                  <a:t>Vortex shedding past a cylinder</a:t>
                </a:r>
                <a:endParaRPr lang="en-US" sz="1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history of POD coefficients: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𝐴𝑥𝑧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𝐴𝑦𝑧</m:t>
                    </m:r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Shock wave dynamics 2D airfoil transonic buffet conditions</a:t>
                </a:r>
                <a:endParaRPr lang="en-US" sz="1200" b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model for different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1200" i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222222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i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8"/>
                  </a:rPr>
                  <a:t>Cavity flow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Coefficients of 2 active DMD modes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9"/>
                  </a:rPr>
                  <a:t>Experimental measurements turbulent bluff body wake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Statistical behavior of the CoP (learning drift and diffusion of SDE)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den>
                    </m:f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Plasma dynamics (magnetohydrodynamics): 3D </a:t>
                </a:r>
                <a:r>
                  <a:rPr lang="en-US" sz="1200" b="1" dirty="0" err="1"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spheromak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 sim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Dominant POD coefficient dynamics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=0.091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+0.009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=−0.091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+0.008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−0.011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…</a:t>
                </a: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" y="674110"/>
                <a:ext cx="5955852" cy="4869090"/>
              </a:xfrm>
              <a:prstGeom prst="rect">
                <a:avLst/>
              </a:prstGeom>
              <a:blipFill>
                <a:blip r:embed="rId11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26964D1-D32E-BE61-42F6-4259672D405C}"/>
              </a:ext>
            </a:extLst>
          </p:cNvPr>
          <p:cNvGrpSpPr/>
          <p:nvPr/>
        </p:nvGrpSpPr>
        <p:grpSpPr>
          <a:xfrm>
            <a:off x="9918892" y="337132"/>
            <a:ext cx="2090932" cy="1774452"/>
            <a:chOff x="9810734" y="337132"/>
            <a:chExt cx="2090932" cy="1774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A06215-A6E7-1C1B-0F69-CC8916B38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9776" t="19760" r="11904" b="19643"/>
            <a:stretch/>
          </p:blipFill>
          <p:spPr>
            <a:xfrm>
              <a:off x="10922883" y="560292"/>
              <a:ext cx="887506" cy="8836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9EF9D8-D147-0DFD-E6C5-0B3B3B36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388" t="9962" r="1702" b="4653"/>
            <a:stretch/>
          </p:blipFill>
          <p:spPr>
            <a:xfrm>
              <a:off x="9810734" y="1530291"/>
              <a:ext cx="2038778" cy="5812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378544-97A9-7F30-D108-B8F03054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2884" t="19536" r="58796" b="19867"/>
            <a:stretch/>
          </p:blipFill>
          <p:spPr>
            <a:xfrm>
              <a:off x="9949497" y="560292"/>
              <a:ext cx="883664" cy="8798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EAE564-D27D-0D3F-C343-94ED8CCAE14D}"/>
                </a:ext>
              </a:extLst>
            </p:cNvPr>
            <p:cNvSpPr txBox="1"/>
            <p:nvPr/>
          </p:nvSpPr>
          <p:spPr>
            <a:xfrm>
              <a:off x="10167642" y="3476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59957F-9685-0F47-B504-380548301C45}"/>
                </a:ext>
              </a:extLst>
            </p:cNvPr>
            <p:cNvSpPr txBox="1"/>
            <p:nvPr/>
          </p:nvSpPr>
          <p:spPr>
            <a:xfrm>
              <a:off x="10840157" y="337132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Reconstructed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430D1-19D5-3CE4-4544-4944FCE87942}"/>
              </a:ext>
            </a:extLst>
          </p:cNvPr>
          <p:cNvGrpSpPr/>
          <p:nvPr/>
        </p:nvGrpSpPr>
        <p:grpSpPr>
          <a:xfrm>
            <a:off x="9010483" y="2576052"/>
            <a:ext cx="2096100" cy="1769806"/>
            <a:chOff x="8597532" y="2576052"/>
            <a:chExt cx="2096100" cy="17698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A494CA-F566-F6B5-F323-89066D899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461" t="15890" r="65631" b="51539"/>
            <a:stretch/>
          </p:blipFill>
          <p:spPr>
            <a:xfrm>
              <a:off x="8597532" y="2602184"/>
              <a:ext cx="2096100" cy="172329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52DC08-A2CA-912B-E18C-F7005F294040}"/>
                </a:ext>
              </a:extLst>
            </p:cNvPr>
            <p:cNvSpPr/>
            <p:nvPr/>
          </p:nvSpPr>
          <p:spPr>
            <a:xfrm>
              <a:off x="10068232" y="3962400"/>
              <a:ext cx="603960" cy="383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52AEC7-C2A6-94B8-132C-D5722AFB002C}"/>
                </a:ext>
              </a:extLst>
            </p:cNvPr>
            <p:cNvSpPr/>
            <p:nvPr/>
          </p:nvSpPr>
          <p:spPr>
            <a:xfrm>
              <a:off x="8721212" y="2576052"/>
              <a:ext cx="569547" cy="250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22B5B-B7F2-6EE8-CDFF-26C8281D96E8}"/>
              </a:ext>
            </a:extLst>
          </p:cNvPr>
          <p:cNvGrpSpPr/>
          <p:nvPr/>
        </p:nvGrpSpPr>
        <p:grpSpPr>
          <a:xfrm>
            <a:off x="10829511" y="2400100"/>
            <a:ext cx="1156359" cy="2061135"/>
            <a:chOff x="10672192" y="2400100"/>
            <a:chExt cx="1156359" cy="2061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4C81D0-D2C0-B7F5-E666-AE15E3AC5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1112" r="29075" b="8120"/>
            <a:stretch/>
          </p:blipFill>
          <p:spPr>
            <a:xfrm>
              <a:off x="10845262" y="2466425"/>
              <a:ext cx="983289" cy="19948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D33564-B162-772C-DB84-6555B053612C}"/>
                </a:ext>
              </a:extLst>
            </p:cNvPr>
            <p:cNvSpPr txBox="1"/>
            <p:nvPr/>
          </p:nvSpPr>
          <p:spPr>
            <a:xfrm>
              <a:off x="10672192" y="240010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6E6327-6205-8F81-A4A8-010C748B2773}"/>
                </a:ext>
              </a:extLst>
            </p:cNvPr>
            <p:cNvSpPr txBox="1"/>
            <p:nvPr/>
          </p:nvSpPr>
          <p:spPr>
            <a:xfrm>
              <a:off x="10690511" y="339338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Test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21931C86-FFBD-F2F2-C53E-CB698F8EAA26}"/>
              </a:ext>
            </a:extLst>
          </p:cNvPr>
          <p:cNvSpPr/>
          <p:nvPr/>
        </p:nvSpPr>
        <p:spPr>
          <a:xfrm>
            <a:off x="6135624" y="2120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9BA515-FFBC-9738-A31F-A45E46835552}"/>
              </a:ext>
            </a:extLst>
          </p:cNvPr>
          <p:cNvSpPr/>
          <p:nvPr/>
        </p:nvSpPr>
        <p:spPr>
          <a:xfrm>
            <a:off x="9906073" y="2103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CA45A0-E91F-85F0-3B30-77C4CD1F24A2}"/>
              </a:ext>
            </a:extLst>
          </p:cNvPr>
          <p:cNvSpPr/>
          <p:nvPr/>
        </p:nvSpPr>
        <p:spPr>
          <a:xfrm>
            <a:off x="6135624" y="224892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F6704F-EE8D-52F0-7C18-DB6DB216DF1F}"/>
              </a:ext>
            </a:extLst>
          </p:cNvPr>
          <p:cNvSpPr/>
          <p:nvPr/>
        </p:nvSpPr>
        <p:spPr>
          <a:xfrm>
            <a:off x="6135624" y="334500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5FAF5A-8254-5A30-3125-371D49AA8ED1}"/>
              </a:ext>
            </a:extLst>
          </p:cNvPr>
          <p:cNvSpPr/>
          <p:nvPr/>
        </p:nvSpPr>
        <p:spPr>
          <a:xfrm>
            <a:off x="9196807" y="245566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9A29BB-04C7-1DC0-03A2-2C741E7052CA}"/>
              </a:ext>
            </a:extLst>
          </p:cNvPr>
          <p:cNvSpPr/>
          <p:nvPr/>
        </p:nvSpPr>
        <p:spPr>
          <a:xfrm>
            <a:off x="6135624" y="468264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B3DF8A-FF25-0B33-1B6B-EADA0700D88E}"/>
              </a:ext>
            </a:extLst>
          </p:cNvPr>
          <p:cNvGrpSpPr/>
          <p:nvPr/>
        </p:nvGrpSpPr>
        <p:grpSpPr>
          <a:xfrm>
            <a:off x="9670209" y="4796941"/>
            <a:ext cx="2434940" cy="2067615"/>
            <a:chOff x="9365412" y="4728117"/>
            <a:chExt cx="2434940" cy="20676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EB5B60-7102-8DC5-7E25-078F9BD6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365412" y="4728117"/>
              <a:ext cx="2324038" cy="20676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/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A9A8996-167B-D70F-1176-0802B29BCC1F}"/>
              </a:ext>
            </a:extLst>
          </p:cNvPr>
          <p:cNvSpPr/>
          <p:nvPr/>
        </p:nvSpPr>
        <p:spPr>
          <a:xfrm>
            <a:off x="9644399" y="459730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296D44-577C-9F12-6DD3-A07B76C986A8}"/>
              </a:ext>
            </a:extLst>
          </p:cNvPr>
          <p:cNvSpPr/>
          <p:nvPr/>
        </p:nvSpPr>
        <p:spPr>
          <a:xfrm>
            <a:off x="9535188" y="4545490"/>
            <a:ext cx="2519653" cy="23125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A6A459-2C18-C7F4-20C1-6963AC15E35A}"/>
              </a:ext>
            </a:extLst>
          </p:cNvPr>
          <p:cNvSpPr/>
          <p:nvPr/>
        </p:nvSpPr>
        <p:spPr>
          <a:xfrm>
            <a:off x="5948299" y="4626591"/>
            <a:ext cx="3586889" cy="20676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DEFAC6EE-B659-D993-F36E-7187D409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462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6208EA4E-CFB0-76A3-E94B-E2FC70372691}"/>
              </a:ext>
            </a:extLst>
          </p:cNvPr>
          <p:cNvSpPr txBox="1">
            <a:spLocks/>
          </p:cNvSpPr>
          <p:nvPr/>
        </p:nvSpPr>
        <p:spPr>
          <a:xfrm>
            <a:off x="137160" y="137160"/>
            <a:ext cx="11542458" cy="42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42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SINDy –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5C7F3-31F2-A655-AA59-8A50D2FE0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9" r="31671" b="54053"/>
          <a:stretch/>
        </p:blipFill>
        <p:spPr>
          <a:xfrm>
            <a:off x="6311510" y="2335573"/>
            <a:ext cx="2427515" cy="1035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D0D3B-5EC1-6A30-5D9A-A4D41CCD1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46" b="54053"/>
          <a:stretch/>
        </p:blipFill>
        <p:spPr>
          <a:xfrm>
            <a:off x="6348392" y="3422885"/>
            <a:ext cx="2353749" cy="1203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1BFB10-3AEF-F80F-19B9-30341F190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/>
          <a:stretch/>
        </p:blipFill>
        <p:spPr bwMode="auto">
          <a:xfrm>
            <a:off x="6292320" y="322281"/>
            <a:ext cx="3533259" cy="18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0A954-B87F-86F1-5DB0-20530B9FE387}"/>
              </a:ext>
            </a:extLst>
          </p:cNvPr>
          <p:cNvGrpSpPr>
            <a:grpSpLocks noChangeAspect="1"/>
          </p:cNvGrpSpPr>
          <p:nvPr/>
        </p:nvGrpSpPr>
        <p:grpSpPr>
          <a:xfrm>
            <a:off x="6436117" y="4846627"/>
            <a:ext cx="3043265" cy="1844653"/>
            <a:chOff x="7985531" y="4686411"/>
            <a:chExt cx="3339233" cy="2024052"/>
          </a:xfrm>
        </p:grpSpPr>
        <p:pic>
          <p:nvPicPr>
            <p:cNvPr id="1029" name="Picture 5" descr="Fig. 1">
              <a:extLst>
                <a:ext uri="{FF2B5EF4-FFF2-40B4-BE49-F238E27FC236}">
                  <a16:creationId xmlns:a16="http://schemas.microsoft.com/office/drawing/2014/main" id="{9E08C3D1-D573-046C-DD7E-0D4F53D55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9" r="27423" b="7814"/>
            <a:stretch/>
          </p:blipFill>
          <p:spPr bwMode="auto">
            <a:xfrm>
              <a:off x="9548093" y="4703155"/>
              <a:ext cx="156256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5" descr="Fig. 1">
              <a:extLst>
                <a:ext uri="{FF2B5EF4-FFF2-40B4-BE49-F238E27FC236}">
                  <a16:creationId xmlns:a16="http://schemas.microsoft.com/office/drawing/2014/main" id="{CB6C23AA-D35E-4888-D920-17CDB55856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57" r="-553" b="7814"/>
            <a:stretch/>
          </p:blipFill>
          <p:spPr bwMode="auto">
            <a:xfrm>
              <a:off x="11095131" y="4715653"/>
              <a:ext cx="229633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5" descr="Fig. 1">
              <a:extLst>
                <a:ext uri="{FF2B5EF4-FFF2-40B4-BE49-F238E27FC236}">
                  <a16:creationId xmlns:a16="http://schemas.microsoft.com/office/drawing/2014/main" id="{0378DEE7-29D5-CEE7-1681-8ED690B6A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212" b="7814"/>
            <a:stretch/>
          </p:blipFill>
          <p:spPr bwMode="auto">
            <a:xfrm>
              <a:off x="7985531" y="4686411"/>
              <a:ext cx="1562562" cy="1994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/>
              <p:nvPr/>
            </p:nvSpPr>
            <p:spPr>
              <a:xfrm>
                <a:off x="137159" y="674110"/>
                <a:ext cx="5955852" cy="5478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i="0" dirty="0">
                    <a:solidFill>
                      <a:srgbClr val="0B0B0B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6"/>
                  </a:rPr>
                  <a:t>Vortex shedding past a cylinder</a:t>
                </a:r>
                <a:endParaRPr lang="en-US" sz="1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history of POD coefficients: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𝐴𝑥𝑧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𝐴𝑦𝑧</m:t>
                    </m:r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Shock wave dynamics 2D airfoil transonic buffet conditions</a:t>
                </a:r>
                <a:endParaRPr lang="en-US" sz="1200" b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model for different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1200" i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222222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</m:d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 i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pt-BR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pt-BR" sz="1200" i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pt-BR" sz="12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8"/>
                  </a:rPr>
                  <a:t>Cavity flow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Coefficients of 2 active DMD modes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rgbClr val="0B0B0B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9"/>
                  </a:rPr>
                  <a:t>Experimental measurements turbulent bluff body wake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Statistical behavior of the CoP (learning drift and diffusion of SDE)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</m:acc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den>
                    </m:f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20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b="0" i="1" dirty="0" smtClean="0">
                                <a:solidFill>
                                  <a:srgbClr val="0B0B0B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200" b="0" i="1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Plasma dynamics (magnetohydrodynamics): 3D </a:t>
                </a:r>
                <a:r>
                  <a:rPr lang="en-US" sz="1200" b="1" dirty="0" err="1"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spheromak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 sim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Dominant POD coefficient dynamics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=0.091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+0.009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=−0.091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+0.008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200" b="0" i="0" dirty="0" smtClean="0">
                        <a:solidFill>
                          <a:srgbClr val="0B0B0B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−0.011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b>
                        <m:r>
                          <a:rPr lang="en-US" sz="1200" b="0" i="0" dirty="0" smtClean="0">
                            <a:solidFill>
                              <a:srgbClr val="0B0B0B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B0B0B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…</a:t>
                </a: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10000"/>
                  </a:lnSpc>
                  <a:buAutoNum type="arabicPeriod"/>
                </a:pPr>
                <a:r>
                  <a:rPr lang="en-US" sz="1200" b="1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11"/>
                  </a:rPr>
                  <a:t>Experimental weakly turbulent fluid flow in a thin electrolyte layer</a:t>
                </a:r>
                <a:endParaRPr lang="en-US" sz="1200" b="1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02920" lvl="1" indent="-18288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i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Measured velocity field, identify PDE: form similar to N-S </a:t>
                </a:r>
              </a:p>
              <a:p>
                <a:pPr marL="731520" lvl="2" indent="-13716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lvl="2" indent="-2286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6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6E46F4-D8C3-82C7-2D80-7451691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" y="674110"/>
                <a:ext cx="5955852" cy="5478487"/>
              </a:xfrm>
              <a:prstGeom prst="rect">
                <a:avLst/>
              </a:prstGeom>
              <a:blipFill>
                <a:blip r:embed="rId12"/>
                <a:stretch>
                  <a:fillRect t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26964D1-D32E-BE61-42F6-4259672D405C}"/>
              </a:ext>
            </a:extLst>
          </p:cNvPr>
          <p:cNvGrpSpPr/>
          <p:nvPr/>
        </p:nvGrpSpPr>
        <p:grpSpPr>
          <a:xfrm>
            <a:off x="9918892" y="337132"/>
            <a:ext cx="2090932" cy="1774452"/>
            <a:chOff x="9810734" y="337132"/>
            <a:chExt cx="2090932" cy="1774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A06215-A6E7-1C1B-0F69-CC8916B38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9776" t="19760" r="11904" b="19643"/>
            <a:stretch/>
          </p:blipFill>
          <p:spPr>
            <a:xfrm>
              <a:off x="10922883" y="560292"/>
              <a:ext cx="887506" cy="8836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9EF9D8-D147-0DFD-E6C5-0B3B3B36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388" t="9962" r="1702" b="4653"/>
            <a:stretch/>
          </p:blipFill>
          <p:spPr>
            <a:xfrm>
              <a:off x="9810734" y="1530291"/>
              <a:ext cx="2038778" cy="5812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378544-97A9-7F30-D108-B8F03054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884" t="19536" r="58796" b="19867"/>
            <a:stretch/>
          </p:blipFill>
          <p:spPr>
            <a:xfrm>
              <a:off x="9949497" y="560292"/>
              <a:ext cx="883664" cy="8798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EAE564-D27D-0D3F-C343-94ED8CCAE14D}"/>
                </a:ext>
              </a:extLst>
            </p:cNvPr>
            <p:cNvSpPr txBox="1"/>
            <p:nvPr/>
          </p:nvSpPr>
          <p:spPr>
            <a:xfrm>
              <a:off x="10167642" y="3476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59957F-9685-0F47-B504-380548301C45}"/>
                </a:ext>
              </a:extLst>
            </p:cNvPr>
            <p:cNvSpPr txBox="1"/>
            <p:nvPr/>
          </p:nvSpPr>
          <p:spPr>
            <a:xfrm>
              <a:off x="10840157" y="337132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Reconstructed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430D1-19D5-3CE4-4544-4944FCE87942}"/>
              </a:ext>
            </a:extLst>
          </p:cNvPr>
          <p:cNvGrpSpPr/>
          <p:nvPr/>
        </p:nvGrpSpPr>
        <p:grpSpPr>
          <a:xfrm>
            <a:off x="9010483" y="2576052"/>
            <a:ext cx="2096100" cy="1769806"/>
            <a:chOff x="8597532" y="2576052"/>
            <a:chExt cx="2096100" cy="17698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A494CA-F566-F6B5-F323-89066D899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461" t="15890" r="65631" b="51539"/>
            <a:stretch/>
          </p:blipFill>
          <p:spPr>
            <a:xfrm>
              <a:off x="8597532" y="2602184"/>
              <a:ext cx="2096100" cy="172329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52DC08-A2CA-912B-E18C-F7005F294040}"/>
                </a:ext>
              </a:extLst>
            </p:cNvPr>
            <p:cNvSpPr/>
            <p:nvPr/>
          </p:nvSpPr>
          <p:spPr>
            <a:xfrm>
              <a:off x="10068232" y="3962400"/>
              <a:ext cx="603960" cy="383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52AEC7-C2A6-94B8-132C-D5722AFB002C}"/>
                </a:ext>
              </a:extLst>
            </p:cNvPr>
            <p:cNvSpPr/>
            <p:nvPr/>
          </p:nvSpPr>
          <p:spPr>
            <a:xfrm>
              <a:off x="8721212" y="2576052"/>
              <a:ext cx="569547" cy="250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22B5B-B7F2-6EE8-CDFF-26C8281D96E8}"/>
              </a:ext>
            </a:extLst>
          </p:cNvPr>
          <p:cNvGrpSpPr/>
          <p:nvPr/>
        </p:nvGrpSpPr>
        <p:grpSpPr>
          <a:xfrm>
            <a:off x="10829511" y="2400100"/>
            <a:ext cx="1156359" cy="2061135"/>
            <a:chOff x="10672192" y="2400100"/>
            <a:chExt cx="1156359" cy="2061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4C81D0-D2C0-B7F5-E666-AE15E3AC5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1112" r="29075" b="8120"/>
            <a:stretch/>
          </p:blipFill>
          <p:spPr>
            <a:xfrm>
              <a:off x="10845262" y="2466425"/>
              <a:ext cx="983289" cy="19948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D33564-B162-772C-DB84-6555B053612C}"/>
                </a:ext>
              </a:extLst>
            </p:cNvPr>
            <p:cNvSpPr txBox="1"/>
            <p:nvPr/>
          </p:nvSpPr>
          <p:spPr>
            <a:xfrm>
              <a:off x="10672192" y="240010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6E6327-6205-8F81-A4A8-010C748B2773}"/>
                </a:ext>
              </a:extLst>
            </p:cNvPr>
            <p:cNvSpPr txBox="1"/>
            <p:nvPr/>
          </p:nvSpPr>
          <p:spPr>
            <a:xfrm>
              <a:off x="10690511" y="339338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Test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21931C86-FFBD-F2F2-C53E-CB698F8EAA26}"/>
              </a:ext>
            </a:extLst>
          </p:cNvPr>
          <p:cNvSpPr/>
          <p:nvPr/>
        </p:nvSpPr>
        <p:spPr>
          <a:xfrm>
            <a:off x="6135624" y="2120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9BA515-FFBC-9738-A31F-A45E46835552}"/>
              </a:ext>
            </a:extLst>
          </p:cNvPr>
          <p:cNvSpPr/>
          <p:nvPr/>
        </p:nvSpPr>
        <p:spPr>
          <a:xfrm>
            <a:off x="9906073" y="2103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CA45A0-E91F-85F0-3B30-77C4CD1F24A2}"/>
              </a:ext>
            </a:extLst>
          </p:cNvPr>
          <p:cNvSpPr/>
          <p:nvPr/>
        </p:nvSpPr>
        <p:spPr>
          <a:xfrm>
            <a:off x="6135624" y="224892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F6704F-EE8D-52F0-7C18-DB6DB216DF1F}"/>
              </a:ext>
            </a:extLst>
          </p:cNvPr>
          <p:cNvSpPr/>
          <p:nvPr/>
        </p:nvSpPr>
        <p:spPr>
          <a:xfrm>
            <a:off x="6135624" y="334500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5FAF5A-8254-5A30-3125-371D49AA8ED1}"/>
              </a:ext>
            </a:extLst>
          </p:cNvPr>
          <p:cNvSpPr/>
          <p:nvPr/>
        </p:nvSpPr>
        <p:spPr>
          <a:xfrm>
            <a:off x="9196807" y="245566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9A29BB-04C7-1DC0-03A2-2C741E7052CA}"/>
              </a:ext>
            </a:extLst>
          </p:cNvPr>
          <p:cNvSpPr/>
          <p:nvPr/>
        </p:nvSpPr>
        <p:spPr>
          <a:xfrm>
            <a:off x="6135624" y="468264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B3DF8A-FF25-0B33-1B6B-EADA0700D88E}"/>
              </a:ext>
            </a:extLst>
          </p:cNvPr>
          <p:cNvGrpSpPr/>
          <p:nvPr/>
        </p:nvGrpSpPr>
        <p:grpSpPr>
          <a:xfrm>
            <a:off x="9670209" y="4796941"/>
            <a:ext cx="2434940" cy="2067615"/>
            <a:chOff x="9365412" y="4728117"/>
            <a:chExt cx="2434940" cy="20676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EB5B60-7102-8DC5-7E25-078F9BD6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65412" y="4728117"/>
              <a:ext cx="2324038" cy="20676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/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B46336C-A24C-C6AD-7D90-85626056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2497" y="5673915"/>
                  <a:ext cx="357855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A9A8996-167B-D70F-1176-0802B29BCC1F}"/>
              </a:ext>
            </a:extLst>
          </p:cNvPr>
          <p:cNvSpPr/>
          <p:nvPr/>
        </p:nvSpPr>
        <p:spPr>
          <a:xfrm>
            <a:off x="9644399" y="459730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296D44-577C-9F12-6DD3-A07B76C986A8}"/>
              </a:ext>
            </a:extLst>
          </p:cNvPr>
          <p:cNvSpPr/>
          <p:nvPr/>
        </p:nvSpPr>
        <p:spPr>
          <a:xfrm>
            <a:off x="9535188" y="4545490"/>
            <a:ext cx="2519653" cy="23125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D90E1CAD-85FC-E099-1C1A-A62D618C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00" y="6522444"/>
            <a:ext cx="322577" cy="216000"/>
          </a:xfrm>
        </p:spPr>
        <p:txBody>
          <a:bodyPr/>
          <a:lstStyle/>
          <a:p>
            <a:r>
              <a:rPr lang="en-GB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088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11338</TotalTime>
  <Words>8916</Words>
  <Application>Microsoft Office PowerPoint</Application>
  <PresentationFormat>Widescreen</PresentationFormat>
  <Paragraphs>1247</Paragraphs>
  <Slides>72</Slides>
  <Notes>67</Notes>
  <HiddenSlides>1</HiddenSlides>
  <MMClips>3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90" baseType="lpstr">
      <vt:lpstr>-apple-system</vt:lpstr>
      <vt:lpstr>Arial</vt:lpstr>
      <vt:lpstr>Calibri</vt:lpstr>
      <vt:lpstr>Calibri Light</vt:lpstr>
      <vt:lpstr>Cambria Math</vt:lpstr>
      <vt:lpstr>Courier</vt:lpstr>
      <vt:lpstr>Courier New</vt:lpstr>
      <vt:lpstr>Georgia</vt:lpstr>
      <vt:lpstr>Helvetica</vt:lpstr>
      <vt:lpstr>Helvetica Neue</vt:lpstr>
      <vt:lpstr>NimbusRomNo9L-Medi</vt:lpstr>
      <vt:lpstr>NimbusRomNo9L-Regu</vt:lpstr>
      <vt:lpstr>Palatino</vt:lpstr>
      <vt:lpstr>Proxima Nova Subset</vt:lpstr>
      <vt:lpstr>Roboto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</vt:lpstr>
      <vt:lpstr>Model selection – k-fold cross-validation </vt:lpstr>
      <vt:lpstr>Model selection – Prediction error &amp; sparsity</vt:lpstr>
      <vt:lpstr>Model selection – stability selection</vt:lpstr>
      <vt:lpstr>PowerPoint Presentation</vt:lpstr>
      <vt:lpstr>Tutorials model selection</vt:lpstr>
      <vt:lpstr>PowerPoint Presentation</vt:lpstr>
      <vt:lpstr>PowerPoint Presentation</vt:lpstr>
      <vt:lpstr>Ensemble SINDy </vt:lpstr>
      <vt:lpstr>Ensemble SINDy </vt:lpstr>
      <vt:lpstr>Ensemble SINDy </vt:lpstr>
      <vt:lpstr>Ensemble SINDy </vt:lpstr>
      <vt:lpstr>Ensemble SINDy </vt:lpstr>
      <vt:lpstr>Ensemble SINDy </vt:lpstr>
      <vt:lpstr>Ensemble SINDy </vt:lpstr>
      <vt:lpstr>Ensemble SINDy </vt:lpstr>
      <vt:lpstr>Ensemble SINDy – different sampling strategies </vt:lpstr>
      <vt:lpstr>Ensemble SINDy – active learning </vt:lpstr>
      <vt:lpstr>Ensemble SINDy – active learning </vt:lpstr>
      <vt:lpstr>Ensemble SINDy – probabilistic models </vt:lpstr>
      <vt:lpstr>Ensemble SINDy tutorials</vt:lpstr>
      <vt:lpstr>UQ-SINDy – sparse Bayesian inference</vt:lpstr>
      <vt:lpstr>UQ-SINDy – method</vt:lpstr>
      <vt:lpstr>UQ-SINDy – sparse Bayesian inference</vt:lpstr>
      <vt:lpstr>Some E-SINDy follow up papers … </vt:lpstr>
      <vt:lpstr>Some E-SINDy follow up papers ...</vt:lpstr>
      <vt:lpstr>Weak SINDy </vt:lpstr>
      <vt:lpstr>Weak SINDy </vt:lpstr>
      <vt:lpstr>Weak SINDy </vt:lpstr>
      <vt:lpstr>Weak form parameter estimation (SINDy on next slide)</vt:lpstr>
      <vt:lpstr>Weak form parameter estimation (SINDy on next slide)</vt:lpstr>
      <vt:lpstr>Weak SINDy </vt:lpstr>
      <vt:lpstr>Part 4 summary</vt:lpstr>
      <vt:lpstr>Coding examples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ufasel</dc:creator>
  <cp:lastModifiedBy>Fasel, Urban</cp:lastModifiedBy>
  <cp:revision>3</cp:revision>
  <dcterms:created xsi:type="dcterms:W3CDTF">2020-12-22T17:58:11Z</dcterms:created>
  <dcterms:modified xsi:type="dcterms:W3CDTF">2025-09-19T15:47:52Z</dcterms:modified>
</cp:coreProperties>
</file>